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90" r:id="rId4"/>
  </p:sldMasterIdLst>
  <p:notesMasterIdLst>
    <p:notesMasterId r:id="rId19"/>
  </p:notesMasterIdLst>
  <p:handoutMasterIdLst>
    <p:handoutMasterId r:id="rId20"/>
  </p:handoutMasterIdLst>
  <p:sldIdLst>
    <p:sldId id="257" r:id="rId5"/>
    <p:sldId id="267" r:id="rId6"/>
    <p:sldId id="281" r:id="rId7"/>
    <p:sldId id="272" r:id="rId8"/>
    <p:sldId id="263" r:id="rId9"/>
    <p:sldId id="273" r:id="rId10"/>
    <p:sldId id="280" r:id="rId11"/>
    <p:sldId id="264" r:id="rId12"/>
    <p:sldId id="274" r:id="rId13"/>
    <p:sldId id="275" r:id="rId14"/>
    <p:sldId id="276" r:id="rId15"/>
    <p:sldId id="277" r:id="rId16"/>
    <p:sldId id="278" r:id="rId17"/>
    <p:sldId id="279" r:id="rId1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modifyVerifier cryptProviderType="rsaAES" cryptAlgorithmClass="hash" cryptAlgorithmType="typeAny" cryptAlgorithmSid="14" spinCount="100000" saltData="8S8rYlVrbqo7Toa/tNIlrw==" hashData="lvciI274n+6vZsTiejmtj+GasPC9FawZohmzSgIIm2eobXdG7J62yi2OAVYJJj+l2BXD3QytCeR+dF/dla3nRw=="/>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19" autoAdjust="0"/>
  </p:normalViewPr>
  <p:slideViewPr>
    <p:cSldViewPr snapToGrid="0">
      <p:cViewPr varScale="1">
        <p:scale>
          <a:sx n="65" d="100"/>
          <a:sy n="65" d="100"/>
        </p:scale>
        <p:origin x="85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E225E0-B6B5-4EA5-9AD7-F08A15C6BA2A}"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n-US"/>
        </a:p>
      </dgm:t>
    </dgm:pt>
    <dgm:pt modelId="{D9D08921-BECF-4BFF-949C-A24B2742048C}">
      <dgm:prSet phldrT="[Text]"/>
      <dgm:spPr/>
      <dgm:t>
        <a:bodyPr/>
        <a:lstStyle/>
        <a:p>
          <a:r>
            <a:rPr lang="en-US" dirty="0"/>
            <a:t>Basic services (e.g., water, fuel, sewage, etc.)</a:t>
          </a:r>
        </a:p>
      </dgm:t>
    </dgm:pt>
    <dgm:pt modelId="{B64F5AA5-028E-4DDD-9FE8-417BC4E25FEF}" type="parTrans" cxnId="{88B89438-9656-4CF5-B510-05CDA54DA680}">
      <dgm:prSet/>
      <dgm:spPr/>
      <dgm:t>
        <a:bodyPr/>
        <a:lstStyle/>
        <a:p>
          <a:endParaRPr lang="en-US"/>
        </a:p>
      </dgm:t>
    </dgm:pt>
    <dgm:pt modelId="{440A2D0F-D577-4559-A1A6-1DCE60577067}" type="sibTrans" cxnId="{88B89438-9656-4CF5-B510-05CDA54DA680}">
      <dgm:prSet/>
      <dgm:spPr/>
      <dgm:t>
        <a:bodyPr/>
        <a:lstStyle/>
        <a:p>
          <a:endParaRPr lang="en-US"/>
        </a:p>
      </dgm:t>
    </dgm:pt>
    <dgm:pt modelId="{CEC5C320-B027-466C-9E69-B82FAF270031}">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Access infrastructure (e.g., roads, paths, bridges, etc.)</a:t>
          </a:r>
        </a:p>
        <a:p>
          <a:pPr marL="0" lvl="0" defTabSz="889000">
            <a:lnSpc>
              <a:spcPct val="90000"/>
            </a:lnSpc>
            <a:spcBef>
              <a:spcPct val="0"/>
            </a:spcBef>
            <a:spcAft>
              <a:spcPct val="35000"/>
            </a:spcAft>
            <a:buNone/>
          </a:pPr>
          <a:endParaRPr lang="en-US" dirty="0"/>
        </a:p>
      </dgm:t>
    </dgm:pt>
    <dgm:pt modelId="{BA2439C2-B4B8-45B3-9614-7983183734C0}" type="parTrans" cxnId="{C2375DC8-EA67-4283-A7AD-4D8F51280F10}">
      <dgm:prSet/>
      <dgm:spPr/>
      <dgm:t>
        <a:bodyPr/>
        <a:lstStyle/>
        <a:p>
          <a:endParaRPr lang="en-US"/>
        </a:p>
      </dgm:t>
    </dgm:pt>
    <dgm:pt modelId="{1BC1CE4A-FC02-4DE1-867F-29084B217116}" type="sibTrans" cxnId="{C2375DC8-EA67-4283-A7AD-4D8F51280F10}">
      <dgm:prSet/>
      <dgm:spPr/>
      <dgm:t>
        <a:bodyPr/>
        <a:lstStyle/>
        <a:p>
          <a:endParaRPr lang="en-US"/>
        </a:p>
      </dgm:t>
    </dgm:pt>
    <dgm:pt modelId="{50B6FA1D-61E5-4F80-A0FF-2E1D78ADD8D2}">
      <dgm:prSet phldrT="[Tex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Social and economic structures commonly used by site residents (e.g., schools, clinics, markets, transport facilities, etc.). </a:t>
          </a:r>
        </a:p>
        <a:p>
          <a:pPr marL="0" lvl="0" defTabSz="755650">
            <a:lnSpc>
              <a:spcPct val="90000"/>
            </a:lnSpc>
            <a:spcBef>
              <a:spcPct val="0"/>
            </a:spcBef>
            <a:spcAft>
              <a:spcPct val="35000"/>
            </a:spcAft>
            <a:buNone/>
          </a:pPr>
          <a:endParaRPr lang="en-US" dirty="0"/>
        </a:p>
      </dgm:t>
    </dgm:pt>
    <dgm:pt modelId="{F012AE30-C4C3-4F63-BE0E-BEFE511AF0AA}" type="parTrans" cxnId="{E17346B1-993C-4D93-B655-D8D6B67B0D4D}">
      <dgm:prSet/>
      <dgm:spPr/>
      <dgm:t>
        <a:bodyPr/>
        <a:lstStyle/>
        <a:p>
          <a:endParaRPr lang="en-US"/>
        </a:p>
      </dgm:t>
    </dgm:pt>
    <dgm:pt modelId="{7110F310-B4C2-4E91-BB88-95654B557D8D}" type="sibTrans" cxnId="{E17346B1-993C-4D93-B655-D8D6B67B0D4D}">
      <dgm:prSet/>
      <dgm:spPr/>
      <dgm:t>
        <a:bodyPr/>
        <a:lstStyle/>
        <a:p>
          <a:endParaRPr lang="en-US"/>
        </a:p>
      </dgm:t>
    </dgm:pt>
    <dgm:pt modelId="{F8F9EEEC-4C07-49EA-84D9-493BB5537EE3}">
      <dgm:prSet/>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Housing</a:t>
          </a:r>
        </a:p>
        <a:p>
          <a:pPr marL="0" lvl="0" defTabSz="800100">
            <a:lnSpc>
              <a:spcPct val="90000"/>
            </a:lnSpc>
            <a:spcBef>
              <a:spcPct val="0"/>
            </a:spcBef>
            <a:spcAft>
              <a:spcPct val="35000"/>
            </a:spcAft>
            <a:buNone/>
          </a:pPr>
          <a:endParaRPr lang="en-US" dirty="0"/>
        </a:p>
      </dgm:t>
    </dgm:pt>
    <dgm:pt modelId="{311512FD-2E38-4660-B339-DBFECD2EF968}" type="parTrans" cxnId="{077B5CF4-4A74-4F05-847E-C064B06A70AC}">
      <dgm:prSet/>
      <dgm:spPr/>
      <dgm:t>
        <a:bodyPr/>
        <a:lstStyle/>
        <a:p>
          <a:endParaRPr lang="en-US"/>
        </a:p>
      </dgm:t>
    </dgm:pt>
    <dgm:pt modelId="{1E97B2BB-2A42-45DE-A9A3-E4885B76AA40}" type="sibTrans" cxnId="{077B5CF4-4A74-4F05-847E-C064B06A70AC}">
      <dgm:prSet/>
      <dgm:spPr/>
      <dgm:t>
        <a:bodyPr/>
        <a:lstStyle/>
        <a:p>
          <a:endParaRPr lang="en-US"/>
        </a:p>
      </dgm:t>
    </dgm:pt>
    <dgm:pt modelId="{B439D64E-A994-4F77-9C14-F5240178F4C7}" type="pres">
      <dgm:prSet presAssocID="{4BE225E0-B6B5-4EA5-9AD7-F08A15C6BA2A}" presName="Name0" presStyleCnt="0">
        <dgm:presLayoutVars>
          <dgm:dir/>
          <dgm:resizeHandles val="exact"/>
        </dgm:presLayoutVars>
      </dgm:prSet>
      <dgm:spPr/>
    </dgm:pt>
    <dgm:pt modelId="{6D8CA1AA-1694-44ED-9E97-D86BBA216866}" type="pres">
      <dgm:prSet presAssocID="{F8F9EEEC-4C07-49EA-84D9-493BB5537EE3}" presName="node" presStyleLbl="node1" presStyleIdx="0" presStyleCnt="4">
        <dgm:presLayoutVars>
          <dgm:bulletEnabled val="1"/>
        </dgm:presLayoutVars>
      </dgm:prSet>
      <dgm:spPr/>
    </dgm:pt>
    <dgm:pt modelId="{9E0AD0A7-9A54-4C7F-8D0D-1E21369D4DB0}" type="pres">
      <dgm:prSet presAssocID="{1E97B2BB-2A42-45DE-A9A3-E4885B76AA40}" presName="sibTrans" presStyleCnt="0"/>
      <dgm:spPr/>
    </dgm:pt>
    <dgm:pt modelId="{D3A17645-7AE4-4A67-AB05-0E8A90CCCB38}" type="pres">
      <dgm:prSet presAssocID="{D9D08921-BECF-4BFF-949C-A24B2742048C}" presName="node" presStyleLbl="node1" presStyleIdx="1" presStyleCnt="4">
        <dgm:presLayoutVars>
          <dgm:bulletEnabled val="1"/>
        </dgm:presLayoutVars>
      </dgm:prSet>
      <dgm:spPr/>
    </dgm:pt>
    <dgm:pt modelId="{7ADA1EE2-098C-4F01-9316-1707A3889CC5}" type="pres">
      <dgm:prSet presAssocID="{440A2D0F-D577-4559-A1A6-1DCE60577067}" presName="sibTrans" presStyleCnt="0"/>
      <dgm:spPr/>
    </dgm:pt>
    <dgm:pt modelId="{BA446E7C-2C0F-4E2F-8EBA-FBAD0DC4FC79}" type="pres">
      <dgm:prSet presAssocID="{CEC5C320-B027-466C-9E69-B82FAF270031}" presName="node" presStyleLbl="node1" presStyleIdx="2" presStyleCnt="4">
        <dgm:presLayoutVars>
          <dgm:bulletEnabled val="1"/>
        </dgm:presLayoutVars>
      </dgm:prSet>
      <dgm:spPr/>
    </dgm:pt>
    <dgm:pt modelId="{E70DD3CA-D206-4968-8540-5AA6643431F4}" type="pres">
      <dgm:prSet presAssocID="{1BC1CE4A-FC02-4DE1-867F-29084B217116}" presName="sibTrans" presStyleCnt="0"/>
      <dgm:spPr/>
    </dgm:pt>
    <dgm:pt modelId="{4E1B53D9-FADB-4B2C-B828-878706455F2F}" type="pres">
      <dgm:prSet presAssocID="{50B6FA1D-61E5-4F80-A0FF-2E1D78ADD8D2}" presName="node" presStyleLbl="node1" presStyleIdx="3" presStyleCnt="4">
        <dgm:presLayoutVars>
          <dgm:bulletEnabled val="1"/>
        </dgm:presLayoutVars>
      </dgm:prSet>
      <dgm:spPr/>
    </dgm:pt>
  </dgm:ptLst>
  <dgm:cxnLst>
    <dgm:cxn modelId="{88B89438-9656-4CF5-B510-05CDA54DA680}" srcId="{4BE225E0-B6B5-4EA5-9AD7-F08A15C6BA2A}" destId="{D9D08921-BECF-4BFF-949C-A24B2742048C}" srcOrd="1" destOrd="0" parTransId="{B64F5AA5-028E-4DDD-9FE8-417BC4E25FEF}" sibTransId="{440A2D0F-D577-4559-A1A6-1DCE60577067}"/>
    <dgm:cxn modelId="{29B49395-64C5-40C6-8E13-70AD9F2EC308}" type="presOf" srcId="{4BE225E0-B6B5-4EA5-9AD7-F08A15C6BA2A}" destId="{B439D64E-A994-4F77-9C14-F5240178F4C7}" srcOrd="0" destOrd="0" presId="urn:microsoft.com/office/officeart/2005/8/layout/hList6"/>
    <dgm:cxn modelId="{E17346B1-993C-4D93-B655-D8D6B67B0D4D}" srcId="{4BE225E0-B6B5-4EA5-9AD7-F08A15C6BA2A}" destId="{50B6FA1D-61E5-4F80-A0FF-2E1D78ADD8D2}" srcOrd="3" destOrd="0" parTransId="{F012AE30-C4C3-4F63-BE0E-BEFE511AF0AA}" sibTransId="{7110F310-B4C2-4E91-BB88-95654B557D8D}"/>
    <dgm:cxn modelId="{C2375DC8-EA67-4283-A7AD-4D8F51280F10}" srcId="{4BE225E0-B6B5-4EA5-9AD7-F08A15C6BA2A}" destId="{CEC5C320-B027-466C-9E69-B82FAF270031}" srcOrd="2" destOrd="0" parTransId="{BA2439C2-B4B8-45B3-9614-7983183734C0}" sibTransId="{1BC1CE4A-FC02-4DE1-867F-29084B217116}"/>
    <dgm:cxn modelId="{807CB1D8-BA1F-41CC-B2C5-2634463D3355}" type="presOf" srcId="{D9D08921-BECF-4BFF-949C-A24B2742048C}" destId="{D3A17645-7AE4-4A67-AB05-0E8A90CCCB38}" srcOrd="0" destOrd="0" presId="urn:microsoft.com/office/officeart/2005/8/layout/hList6"/>
    <dgm:cxn modelId="{C49335E2-466A-436D-AD4B-DA1C42442B7C}" type="presOf" srcId="{F8F9EEEC-4C07-49EA-84D9-493BB5537EE3}" destId="{6D8CA1AA-1694-44ED-9E97-D86BBA216866}" srcOrd="0" destOrd="0" presId="urn:microsoft.com/office/officeart/2005/8/layout/hList6"/>
    <dgm:cxn modelId="{6DC950E7-C934-4962-8022-975074341EA0}" type="presOf" srcId="{CEC5C320-B027-466C-9E69-B82FAF270031}" destId="{BA446E7C-2C0F-4E2F-8EBA-FBAD0DC4FC79}" srcOrd="0" destOrd="0" presId="urn:microsoft.com/office/officeart/2005/8/layout/hList6"/>
    <dgm:cxn modelId="{077B5CF4-4A74-4F05-847E-C064B06A70AC}" srcId="{4BE225E0-B6B5-4EA5-9AD7-F08A15C6BA2A}" destId="{F8F9EEEC-4C07-49EA-84D9-493BB5537EE3}" srcOrd="0" destOrd="0" parTransId="{311512FD-2E38-4660-B339-DBFECD2EF968}" sibTransId="{1E97B2BB-2A42-45DE-A9A3-E4885B76AA40}"/>
    <dgm:cxn modelId="{6311B3FB-53BF-443B-8539-48B5B342B9C2}" type="presOf" srcId="{50B6FA1D-61E5-4F80-A0FF-2E1D78ADD8D2}" destId="{4E1B53D9-FADB-4B2C-B828-878706455F2F}" srcOrd="0" destOrd="0" presId="urn:microsoft.com/office/officeart/2005/8/layout/hList6"/>
    <dgm:cxn modelId="{E40CF220-E163-4A3F-A603-C4AA4F3E17F1}" type="presParOf" srcId="{B439D64E-A994-4F77-9C14-F5240178F4C7}" destId="{6D8CA1AA-1694-44ED-9E97-D86BBA216866}" srcOrd="0" destOrd="0" presId="urn:microsoft.com/office/officeart/2005/8/layout/hList6"/>
    <dgm:cxn modelId="{84F4ADD8-F757-41B2-8479-F3F631AA6C4F}" type="presParOf" srcId="{B439D64E-A994-4F77-9C14-F5240178F4C7}" destId="{9E0AD0A7-9A54-4C7F-8D0D-1E21369D4DB0}" srcOrd="1" destOrd="0" presId="urn:microsoft.com/office/officeart/2005/8/layout/hList6"/>
    <dgm:cxn modelId="{80C105E7-1101-4D1B-BD43-B65BD979F3F0}" type="presParOf" srcId="{B439D64E-A994-4F77-9C14-F5240178F4C7}" destId="{D3A17645-7AE4-4A67-AB05-0E8A90CCCB38}" srcOrd="2" destOrd="0" presId="urn:microsoft.com/office/officeart/2005/8/layout/hList6"/>
    <dgm:cxn modelId="{F0974EF1-A11A-481C-9CB0-FEA6B1DDE9FF}" type="presParOf" srcId="{B439D64E-A994-4F77-9C14-F5240178F4C7}" destId="{7ADA1EE2-098C-4F01-9316-1707A3889CC5}" srcOrd="3" destOrd="0" presId="urn:microsoft.com/office/officeart/2005/8/layout/hList6"/>
    <dgm:cxn modelId="{369111F3-6D57-489F-87B2-07F26B8E57FF}" type="presParOf" srcId="{B439D64E-A994-4F77-9C14-F5240178F4C7}" destId="{BA446E7C-2C0F-4E2F-8EBA-FBAD0DC4FC79}" srcOrd="4" destOrd="0" presId="urn:microsoft.com/office/officeart/2005/8/layout/hList6"/>
    <dgm:cxn modelId="{CA1DF7E8-04F9-41EF-AA7E-031DC722E779}" type="presParOf" srcId="{B439D64E-A994-4F77-9C14-F5240178F4C7}" destId="{E70DD3CA-D206-4968-8540-5AA6643431F4}" srcOrd="5" destOrd="0" presId="urn:microsoft.com/office/officeart/2005/8/layout/hList6"/>
    <dgm:cxn modelId="{90E1A1BB-CF50-45EE-A3B1-8BFA515C0486}" type="presParOf" srcId="{B439D64E-A994-4F77-9C14-F5240178F4C7}" destId="{4E1B53D9-FADB-4B2C-B828-878706455F2F}"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EECFE-197C-436B-849D-8D78E733B434}" type="doc">
      <dgm:prSet loTypeId="urn:microsoft.com/office/officeart/2011/layout/HexagonRadial" loCatId="cycle" qsTypeId="urn:microsoft.com/office/officeart/2005/8/quickstyle/simple1" qsCatId="simple" csTypeId="urn:microsoft.com/office/officeart/2005/8/colors/accent2_1" csCatId="accent2" phldr="1"/>
      <dgm:spPr/>
      <dgm:t>
        <a:bodyPr/>
        <a:lstStyle/>
        <a:p>
          <a:endParaRPr lang="en-US"/>
        </a:p>
      </dgm:t>
    </dgm:pt>
    <dgm:pt modelId="{49F2A0C7-1FBC-4591-85B6-E5E7B2427949}">
      <dgm:prSet phldrT="[Text]"/>
      <dgm:spPr/>
      <dgm:t>
        <a:bodyPr/>
        <a:lstStyle/>
        <a:p>
          <a:r>
            <a:rPr lang="en-US" dirty="0"/>
            <a:t>National and Regional Government Officials </a:t>
          </a:r>
        </a:p>
      </dgm:t>
    </dgm:pt>
    <dgm:pt modelId="{C335B8C4-9B27-4264-A134-A67621690868}" type="parTrans" cxnId="{FF60498A-6306-40A8-A902-553D3CE749B6}">
      <dgm:prSet/>
      <dgm:spPr/>
      <dgm:t>
        <a:bodyPr/>
        <a:lstStyle/>
        <a:p>
          <a:endParaRPr lang="en-US"/>
        </a:p>
      </dgm:t>
    </dgm:pt>
    <dgm:pt modelId="{9F2EFF63-EC3E-49FC-992A-AEC54D169DEE}" type="sibTrans" cxnId="{FF60498A-6306-40A8-A902-553D3CE749B6}">
      <dgm:prSet/>
      <dgm:spPr/>
      <dgm:t>
        <a:bodyPr/>
        <a:lstStyle/>
        <a:p>
          <a:endParaRPr lang="en-US"/>
        </a:p>
      </dgm:t>
    </dgm:pt>
    <dgm:pt modelId="{D753107D-82F5-4DED-9F3F-D461342E5856}">
      <dgm:prSet phldrT="[Text]"/>
      <dgm:spPr/>
      <dgm:t>
        <a:bodyPr/>
        <a:lstStyle/>
        <a:p>
          <a:r>
            <a:rPr lang="en-US" dirty="0"/>
            <a:t>Local people </a:t>
          </a:r>
        </a:p>
      </dgm:t>
    </dgm:pt>
    <dgm:pt modelId="{5BE64495-5945-4EAC-AB54-6033222B9BB4}" type="parTrans" cxnId="{45DFCF57-A002-41AB-A953-3203A759964A}">
      <dgm:prSet/>
      <dgm:spPr/>
      <dgm:t>
        <a:bodyPr/>
        <a:lstStyle/>
        <a:p>
          <a:endParaRPr lang="en-US"/>
        </a:p>
      </dgm:t>
    </dgm:pt>
    <dgm:pt modelId="{487F1D7E-2058-490B-AD20-19538276C538}" type="sibTrans" cxnId="{45DFCF57-A002-41AB-A953-3203A759964A}">
      <dgm:prSet/>
      <dgm:spPr/>
      <dgm:t>
        <a:bodyPr/>
        <a:lstStyle/>
        <a:p>
          <a:endParaRPr lang="en-US"/>
        </a:p>
      </dgm:t>
    </dgm:pt>
    <dgm:pt modelId="{1F1A5424-BBD7-4637-ABAC-06C15B7B5D29}">
      <dgm:prSet phldrT="[Text]"/>
      <dgm:spPr/>
      <dgm:t>
        <a:bodyPr/>
        <a:lstStyle/>
        <a:p>
          <a:r>
            <a:rPr lang="en-US" dirty="0"/>
            <a:t>Local Governments officials </a:t>
          </a:r>
        </a:p>
      </dgm:t>
    </dgm:pt>
    <dgm:pt modelId="{E8378C82-8E66-48F1-A9B7-79F95608950A}" type="parTrans" cxnId="{F8180F3C-0FBD-4737-B9EA-F72FBB4192CE}">
      <dgm:prSet/>
      <dgm:spPr/>
      <dgm:t>
        <a:bodyPr/>
        <a:lstStyle/>
        <a:p>
          <a:endParaRPr lang="en-US"/>
        </a:p>
      </dgm:t>
    </dgm:pt>
    <dgm:pt modelId="{B44467E7-1BE1-47E5-A441-9BAC7F33DAC5}" type="sibTrans" cxnId="{F8180F3C-0FBD-4737-B9EA-F72FBB4192CE}">
      <dgm:prSet/>
      <dgm:spPr/>
      <dgm:t>
        <a:bodyPr/>
        <a:lstStyle/>
        <a:p>
          <a:endParaRPr lang="en-US"/>
        </a:p>
      </dgm:t>
    </dgm:pt>
    <dgm:pt modelId="{29BD02E3-F485-44C7-A4F2-6F38F94F2C48}">
      <dgm:prSet phldrT="[Text]"/>
      <dgm:spPr/>
      <dgm:t>
        <a:bodyPr/>
        <a:lstStyle/>
        <a:p>
          <a:r>
            <a:rPr lang="en-US" dirty="0"/>
            <a:t>Public Service Agencies </a:t>
          </a:r>
        </a:p>
      </dgm:t>
    </dgm:pt>
    <dgm:pt modelId="{46D885F4-9B4F-4242-851A-07AA7FEC73D1}" type="parTrans" cxnId="{54AE9353-CDE5-4460-9B50-4F30FF4F5158}">
      <dgm:prSet/>
      <dgm:spPr/>
      <dgm:t>
        <a:bodyPr/>
        <a:lstStyle/>
        <a:p>
          <a:endParaRPr lang="en-US"/>
        </a:p>
      </dgm:t>
    </dgm:pt>
    <dgm:pt modelId="{226FB7F9-4734-4F6D-8DB9-2E4D82BEAA02}" type="sibTrans" cxnId="{54AE9353-CDE5-4460-9B50-4F30FF4F5158}">
      <dgm:prSet/>
      <dgm:spPr/>
      <dgm:t>
        <a:bodyPr/>
        <a:lstStyle/>
        <a:p>
          <a:endParaRPr lang="en-US"/>
        </a:p>
      </dgm:t>
    </dgm:pt>
    <dgm:pt modelId="{25980639-BC15-4813-921E-D49EA5F99BF1}">
      <dgm:prSet phldrT="[Text]"/>
      <dgm:spPr/>
      <dgm:t>
        <a:bodyPr/>
        <a:lstStyle/>
        <a:p>
          <a:r>
            <a:rPr lang="en-US" dirty="0"/>
            <a:t>Consultancy firms </a:t>
          </a:r>
        </a:p>
      </dgm:t>
    </dgm:pt>
    <dgm:pt modelId="{6CC6E6D9-4973-4967-860E-482C3DBCDE96}" type="parTrans" cxnId="{50FCB45A-5504-44FB-9037-C791C5984CD1}">
      <dgm:prSet/>
      <dgm:spPr/>
      <dgm:t>
        <a:bodyPr/>
        <a:lstStyle/>
        <a:p>
          <a:endParaRPr lang="en-US"/>
        </a:p>
      </dgm:t>
    </dgm:pt>
    <dgm:pt modelId="{25467A29-E724-4198-A851-9BA90380F3B5}" type="sibTrans" cxnId="{50FCB45A-5504-44FB-9037-C791C5984CD1}">
      <dgm:prSet/>
      <dgm:spPr/>
      <dgm:t>
        <a:bodyPr/>
        <a:lstStyle/>
        <a:p>
          <a:endParaRPr lang="en-US"/>
        </a:p>
      </dgm:t>
    </dgm:pt>
    <dgm:pt modelId="{AB80FD7A-8A64-48DE-8575-E09710411B36}">
      <dgm:prSet phldrT="[Text]"/>
      <dgm:spPr/>
      <dgm:t>
        <a:bodyPr/>
        <a:lstStyle/>
        <a:p>
          <a:r>
            <a:rPr lang="en-US" dirty="0"/>
            <a:t>NGO’s</a:t>
          </a:r>
        </a:p>
      </dgm:t>
    </dgm:pt>
    <dgm:pt modelId="{D9C10011-3811-461B-938E-1EFF1B8FBCE2}" type="parTrans" cxnId="{108F78BB-4481-4667-A59E-9736BD39036A}">
      <dgm:prSet/>
      <dgm:spPr/>
      <dgm:t>
        <a:bodyPr/>
        <a:lstStyle/>
        <a:p>
          <a:endParaRPr lang="en-US"/>
        </a:p>
      </dgm:t>
    </dgm:pt>
    <dgm:pt modelId="{4D922461-DC22-40F1-A6E5-7EFF9636BA8A}" type="sibTrans" cxnId="{108F78BB-4481-4667-A59E-9736BD39036A}">
      <dgm:prSet/>
      <dgm:spPr/>
      <dgm:t>
        <a:bodyPr/>
        <a:lstStyle/>
        <a:p>
          <a:endParaRPr lang="en-US"/>
        </a:p>
      </dgm:t>
    </dgm:pt>
    <dgm:pt modelId="{CB609F2E-CAC0-4D70-BDFE-8FA58D33F125}">
      <dgm:prSet phldrT="[Text]"/>
      <dgm:spPr/>
      <dgm:t>
        <a:bodyPr/>
        <a:lstStyle/>
        <a:p>
          <a:r>
            <a:rPr lang="en-US" dirty="0"/>
            <a:t>Donor Agencies </a:t>
          </a:r>
        </a:p>
      </dgm:t>
    </dgm:pt>
    <dgm:pt modelId="{E7416835-ED53-48C8-9DC5-2CD316626021}" type="parTrans" cxnId="{2EC5F866-8EFF-4360-8D02-0DB391FDE2DC}">
      <dgm:prSet/>
      <dgm:spPr/>
      <dgm:t>
        <a:bodyPr/>
        <a:lstStyle/>
        <a:p>
          <a:endParaRPr lang="en-US"/>
        </a:p>
      </dgm:t>
    </dgm:pt>
    <dgm:pt modelId="{588FF6E6-9F90-45D1-9021-19D4E231F5B7}" type="sibTrans" cxnId="{2EC5F866-8EFF-4360-8D02-0DB391FDE2DC}">
      <dgm:prSet/>
      <dgm:spPr/>
      <dgm:t>
        <a:bodyPr/>
        <a:lstStyle/>
        <a:p>
          <a:endParaRPr lang="en-US"/>
        </a:p>
      </dgm:t>
    </dgm:pt>
    <dgm:pt modelId="{B40D34A1-EC89-48CF-BBFB-325E8D6746EE}" type="pres">
      <dgm:prSet presAssocID="{14BEECFE-197C-436B-849D-8D78E733B434}" presName="Name0" presStyleCnt="0">
        <dgm:presLayoutVars>
          <dgm:chMax val="1"/>
          <dgm:chPref val="1"/>
          <dgm:dir/>
          <dgm:animOne val="branch"/>
          <dgm:animLvl val="lvl"/>
        </dgm:presLayoutVars>
      </dgm:prSet>
      <dgm:spPr/>
    </dgm:pt>
    <dgm:pt modelId="{3250ACB8-598D-42CF-98F3-4C50BBC6FB3C}" type="pres">
      <dgm:prSet presAssocID="{49F2A0C7-1FBC-4591-85B6-E5E7B2427949}" presName="Parent" presStyleLbl="node0" presStyleIdx="0" presStyleCnt="1">
        <dgm:presLayoutVars>
          <dgm:chMax val="6"/>
          <dgm:chPref val="6"/>
        </dgm:presLayoutVars>
      </dgm:prSet>
      <dgm:spPr/>
    </dgm:pt>
    <dgm:pt modelId="{F8C0A4C8-F5CB-438D-B701-CB3BEF3CD48A}" type="pres">
      <dgm:prSet presAssocID="{D753107D-82F5-4DED-9F3F-D461342E5856}" presName="Accent1" presStyleCnt="0"/>
      <dgm:spPr/>
    </dgm:pt>
    <dgm:pt modelId="{628FC758-E557-4E89-B016-346D3F88E390}" type="pres">
      <dgm:prSet presAssocID="{D753107D-82F5-4DED-9F3F-D461342E5856}" presName="Accent" presStyleLbl="bgShp" presStyleIdx="0" presStyleCnt="6"/>
      <dgm:spPr/>
    </dgm:pt>
    <dgm:pt modelId="{ADFEFB4E-661F-42A4-8D6A-5937ED202739}" type="pres">
      <dgm:prSet presAssocID="{D753107D-82F5-4DED-9F3F-D461342E5856}" presName="Child1" presStyleLbl="node1" presStyleIdx="0" presStyleCnt="6">
        <dgm:presLayoutVars>
          <dgm:chMax val="0"/>
          <dgm:chPref val="0"/>
          <dgm:bulletEnabled val="1"/>
        </dgm:presLayoutVars>
      </dgm:prSet>
      <dgm:spPr/>
    </dgm:pt>
    <dgm:pt modelId="{08B1FBED-819B-4B99-9198-946EE7FB75EB}" type="pres">
      <dgm:prSet presAssocID="{1F1A5424-BBD7-4637-ABAC-06C15B7B5D29}" presName="Accent2" presStyleCnt="0"/>
      <dgm:spPr/>
    </dgm:pt>
    <dgm:pt modelId="{AD30D612-AC9E-4056-9CBE-79C7F7D0EB8D}" type="pres">
      <dgm:prSet presAssocID="{1F1A5424-BBD7-4637-ABAC-06C15B7B5D29}" presName="Accent" presStyleLbl="bgShp" presStyleIdx="1" presStyleCnt="6"/>
      <dgm:spPr/>
    </dgm:pt>
    <dgm:pt modelId="{8932D0C8-DB8E-408C-8102-91597D337D9F}" type="pres">
      <dgm:prSet presAssocID="{1F1A5424-BBD7-4637-ABAC-06C15B7B5D29}" presName="Child2" presStyleLbl="node1" presStyleIdx="1" presStyleCnt="6">
        <dgm:presLayoutVars>
          <dgm:chMax val="0"/>
          <dgm:chPref val="0"/>
          <dgm:bulletEnabled val="1"/>
        </dgm:presLayoutVars>
      </dgm:prSet>
      <dgm:spPr/>
    </dgm:pt>
    <dgm:pt modelId="{BC33D20E-832D-4FA8-B931-D9DDA29DEA28}" type="pres">
      <dgm:prSet presAssocID="{29BD02E3-F485-44C7-A4F2-6F38F94F2C48}" presName="Accent3" presStyleCnt="0"/>
      <dgm:spPr/>
    </dgm:pt>
    <dgm:pt modelId="{8049E4A6-9BEA-47DA-BF36-4488C39DB64B}" type="pres">
      <dgm:prSet presAssocID="{29BD02E3-F485-44C7-A4F2-6F38F94F2C48}" presName="Accent" presStyleLbl="bgShp" presStyleIdx="2" presStyleCnt="6"/>
      <dgm:spPr/>
    </dgm:pt>
    <dgm:pt modelId="{78337E6F-1534-49C4-8100-8043B775C284}" type="pres">
      <dgm:prSet presAssocID="{29BD02E3-F485-44C7-A4F2-6F38F94F2C48}" presName="Child3" presStyleLbl="node1" presStyleIdx="2" presStyleCnt="6">
        <dgm:presLayoutVars>
          <dgm:chMax val="0"/>
          <dgm:chPref val="0"/>
          <dgm:bulletEnabled val="1"/>
        </dgm:presLayoutVars>
      </dgm:prSet>
      <dgm:spPr/>
    </dgm:pt>
    <dgm:pt modelId="{417F92C4-D68A-4C4F-83B4-E9D7294241B9}" type="pres">
      <dgm:prSet presAssocID="{25980639-BC15-4813-921E-D49EA5F99BF1}" presName="Accent4" presStyleCnt="0"/>
      <dgm:spPr/>
    </dgm:pt>
    <dgm:pt modelId="{A16B5592-BBEC-4276-A7DC-0F3A52055AB3}" type="pres">
      <dgm:prSet presAssocID="{25980639-BC15-4813-921E-D49EA5F99BF1}" presName="Accent" presStyleLbl="bgShp" presStyleIdx="3" presStyleCnt="6"/>
      <dgm:spPr/>
    </dgm:pt>
    <dgm:pt modelId="{4240A423-2B9D-4BBA-8FFF-45B9D0DD71C1}" type="pres">
      <dgm:prSet presAssocID="{25980639-BC15-4813-921E-D49EA5F99BF1}" presName="Child4" presStyleLbl="node1" presStyleIdx="3" presStyleCnt="6" custLinFactNeighborX="1908" custLinFactNeighborY="0">
        <dgm:presLayoutVars>
          <dgm:chMax val="0"/>
          <dgm:chPref val="0"/>
          <dgm:bulletEnabled val="1"/>
        </dgm:presLayoutVars>
      </dgm:prSet>
      <dgm:spPr/>
    </dgm:pt>
    <dgm:pt modelId="{5403B213-957F-435B-9028-30F871F976B1}" type="pres">
      <dgm:prSet presAssocID="{AB80FD7A-8A64-48DE-8575-E09710411B36}" presName="Accent5" presStyleCnt="0"/>
      <dgm:spPr/>
    </dgm:pt>
    <dgm:pt modelId="{FA3A626D-D09B-45DE-A66B-D59E9DB61CE3}" type="pres">
      <dgm:prSet presAssocID="{AB80FD7A-8A64-48DE-8575-E09710411B36}" presName="Accent" presStyleLbl="bgShp" presStyleIdx="4" presStyleCnt="6"/>
      <dgm:spPr/>
    </dgm:pt>
    <dgm:pt modelId="{325FE434-CC13-41A3-A2FB-02D3D6F90BD6}" type="pres">
      <dgm:prSet presAssocID="{AB80FD7A-8A64-48DE-8575-E09710411B36}" presName="Child5" presStyleLbl="node1" presStyleIdx="4" presStyleCnt="6">
        <dgm:presLayoutVars>
          <dgm:chMax val="0"/>
          <dgm:chPref val="0"/>
          <dgm:bulletEnabled val="1"/>
        </dgm:presLayoutVars>
      </dgm:prSet>
      <dgm:spPr/>
    </dgm:pt>
    <dgm:pt modelId="{78E8C865-A7FC-4540-BE85-C5BDA2631FD9}" type="pres">
      <dgm:prSet presAssocID="{CB609F2E-CAC0-4D70-BDFE-8FA58D33F125}" presName="Accent6" presStyleCnt="0"/>
      <dgm:spPr/>
    </dgm:pt>
    <dgm:pt modelId="{5697217B-F0F3-4646-BBC3-51639E2683B7}" type="pres">
      <dgm:prSet presAssocID="{CB609F2E-CAC0-4D70-BDFE-8FA58D33F125}" presName="Accent" presStyleLbl="bgShp" presStyleIdx="5" presStyleCnt="6"/>
      <dgm:spPr/>
    </dgm:pt>
    <dgm:pt modelId="{D2B3B090-7DF4-455F-8B55-BE50BF96C808}" type="pres">
      <dgm:prSet presAssocID="{CB609F2E-CAC0-4D70-BDFE-8FA58D33F125}" presName="Child6" presStyleLbl="node1" presStyleIdx="5" presStyleCnt="6">
        <dgm:presLayoutVars>
          <dgm:chMax val="0"/>
          <dgm:chPref val="0"/>
          <dgm:bulletEnabled val="1"/>
        </dgm:presLayoutVars>
      </dgm:prSet>
      <dgm:spPr/>
    </dgm:pt>
  </dgm:ptLst>
  <dgm:cxnLst>
    <dgm:cxn modelId="{7622CA24-0112-417D-AAB1-C8102E572A1E}" type="presOf" srcId="{CB609F2E-CAC0-4D70-BDFE-8FA58D33F125}" destId="{D2B3B090-7DF4-455F-8B55-BE50BF96C808}" srcOrd="0" destOrd="0" presId="urn:microsoft.com/office/officeart/2011/layout/HexagonRadial"/>
    <dgm:cxn modelId="{F8180F3C-0FBD-4737-B9EA-F72FBB4192CE}" srcId="{49F2A0C7-1FBC-4591-85B6-E5E7B2427949}" destId="{1F1A5424-BBD7-4637-ABAC-06C15B7B5D29}" srcOrd="1" destOrd="0" parTransId="{E8378C82-8E66-48F1-A9B7-79F95608950A}" sibTransId="{B44467E7-1BE1-47E5-A441-9BAC7F33DAC5}"/>
    <dgm:cxn modelId="{2EC5F866-8EFF-4360-8D02-0DB391FDE2DC}" srcId="{49F2A0C7-1FBC-4591-85B6-E5E7B2427949}" destId="{CB609F2E-CAC0-4D70-BDFE-8FA58D33F125}" srcOrd="5" destOrd="0" parTransId="{E7416835-ED53-48C8-9DC5-2CD316626021}" sibTransId="{588FF6E6-9F90-45D1-9021-19D4E231F5B7}"/>
    <dgm:cxn modelId="{54AE9353-CDE5-4460-9B50-4F30FF4F5158}" srcId="{49F2A0C7-1FBC-4591-85B6-E5E7B2427949}" destId="{29BD02E3-F485-44C7-A4F2-6F38F94F2C48}" srcOrd="2" destOrd="0" parTransId="{46D885F4-9B4F-4242-851A-07AA7FEC73D1}" sibTransId="{226FB7F9-4734-4F6D-8DB9-2E4D82BEAA02}"/>
    <dgm:cxn modelId="{45DFCF57-A002-41AB-A953-3203A759964A}" srcId="{49F2A0C7-1FBC-4591-85B6-E5E7B2427949}" destId="{D753107D-82F5-4DED-9F3F-D461342E5856}" srcOrd="0" destOrd="0" parTransId="{5BE64495-5945-4EAC-AB54-6033222B9BB4}" sibTransId="{487F1D7E-2058-490B-AD20-19538276C538}"/>
    <dgm:cxn modelId="{50FCB45A-5504-44FB-9037-C791C5984CD1}" srcId="{49F2A0C7-1FBC-4591-85B6-E5E7B2427949}" destId="{25980639-BC15-4813-921E-D49EA5F99BF1}" srcOrd="3" destOrd="0" parTransId="{6CC6E6D9-4973-4967-860E-482C3DBCDE96}" sibTransId="{25467A29-E724-4198-A851-9BA90380F3B5}"/>
    <dgm:cxn modelId="{A2D84687-E2D8-4983-8D2A-F77D87B409EE}" type="presOf" srcId="{29BD02E3-F485-44C7-A4F2-6F38F94F2C48}" destId="{78337E6F-1534-49C4-8100-8043B775C284}" srcOrd="0" destOrd="0" presId="urn:microsoft.com/office/officeart/2011/layout/HexagonRadial"/>
    <dgm:cxn modelId="{FF60498A-6306-40A8-A902-553D3CE749B6}" srcId="{14BEECFE-197C-436B-849D-8D78E733B434}" destId="{49F2A0C7-1FBC-4591-85B6-E5E7B2427949}" srcOrd="0" destOrd="0" parTransId="{C335B8C4-9B27-4264-A134-A67621690868}" sibTransId="{9F2EFF63-EC3E-49FC-992A-AEC54D169DEE}"/>
    <dgm:cxn modelId="{48089494-3465-4481-967D-EB1A260AD223}" type="presOf" srcId="{1F1A5424-BBD7-4637-ABAC-06C15B7B5D29}" destId="{8932D0C8-DB8E-408C-8102-91597D337D9F}" srcOrd="0" destOrd="0" presId="urn:microsoft.com/office/officeart/2011/layout/HexagonRadial"/>
    <dgm:cxn modelId="{7AF5D4A9-D1B9-4098-B8F0-50BC8E0E000F}" type="presOf" srcId="{14BEECFE-197C-436B-849D-8D78E733B434}" destId="{B40D34A1-EC89-48CF-BBFB-325E8D6746EE}" srcOrd="0" destOrd="0" presId="urn:microsoft.com/office/officeart/2011/layout/HexagonRadial"/>
    <dgm:cxn modelId="{108F78BB-4481-4667-A59E-9736BD39036A}" srcId="{49F2A0C7-1FBC-4591-85B6-E5E7B2427949}" destId="{AB80FD7A-8A64-48DE-8575-E09710411B36}" srcOrd="4" destOrd="0" parTransId="{D9C10011-3811-461B-938E-1EFF1B8FBCE2}" sibTransId="{4D922461-DC22-40F1-A6E5-7EFF9636BA8A}"/>
    <dgm:cxn modelId="{1DC197D9-F844-4A8C-81B5-6CCB89D77F48}" type="presOf" srcId="{AB80FD7A-8A64-48DE-8575-E09710411B36}" destId="{325FE434-CC13-41A3-A2FB-02D3D6F90BD6}" srcOrd="0" destOrd="0" presId="urn:microsoft.com/office/officeart/2011/layout/HexagonRadial"/>
    <dgm:cxn modelId="{A654C9E2-993C-44AF-9EA9-FAEE45073418}" type="presOf" srcId="{D753107D-82F5-4DED-9F3F-D461342E5856}" destId="{ADFEFB4E-661F-42A4-8D6A-5937ED202739}" srcOrd="0" destOrd="0" presId="urn:microsoft.com/office/officeart/2011/layout/HexagonRadial"/>
    <dgm:cxn modelId="{699047E9-92C3-4A0C-8AA9-798D73E00F0F}" type="presOf" srcId="{25980639-BC15-4813-921E-D49EA5F99BF1}" destId="{4240A423-2B9D-4BBA-8FFF-45B9D0DD71C1}" srcOrd="0" destOrd="0" presId="urn:microsoft.com/office/officeart/2011/layout/HexagonRadial"/>
    <dgm:cxn modelId="{F71DBFF2-1C21-4F1B-964C-CDA56500952D}" type="presOf" srcId="{49F2A0C7-1FBC-4591-85B6-E5E7B2427949}" destId="{3250ACB8-598D-42CF-98F3-4C50BBC6FB3C}" srcOrd="0" destOrd="0" presId="urn:microsoft.com/office/officeart/2011/layout/HexagonRadial"/>
    <dgm:cxn modelId="{99D44454-93B8-4416-9E00-243A93DB41AC}" type="presParOf" srcId="{B40D34A1-EC89-48CF-BBFB-325E8D6746EE}" destId="{3250ACB8-598D-42CF-98F3-4C50BBC6FB3C}" srcOrd="0" destOrd="0" presId="urn:microsoft.com/office/officeart/2011/layout/HexagonRadial"/>
    <dgm:cxn modelId="{813575BD-F7C3-4477-8099-5C206BFF04F5}" type="presParOf" srcId="{B40D34A1-EC89-48CF-BBFB-325E8D6746EE}" destId="{F8C0A4C8-F5CB-438D-B701-CB3BEF3CD48A}" srcOrd="1" destOrd="0" presId="urn:microsoft.com/office/officeart/2011/layout/HexagonRadial"/>
    <dgm:cxn modelId="{13B0DCBA-CDFC-4DBA-9E8D-2A41054C4507}" type="presParOf" srcId="{F8C0A4C8-F5CB-438D-B701-CB3BEF3CD48A}" destId="{628FC758-E557-4E89-B016-346D3F88E390}" srcOrd="0" destOrd="0" presId="urn:microsoft.com/office/officeart/2011/layout/HexagonRadial"/>
    <dgm:cxn modelId="{0E1CC1C8-35D1-40AA-BCBD-F575F14DCD2A}" type="presParOf" srcId="{B40D34A1-EC89-48CF-BBFB-325E8D6746EE}" destId="{ADFEFB4E-661F-42A4-8D6A-5937ED202739}" srcOrd="2" destOrd="0" presId="urn:microsoft.com/office/officeart/2011/layout/HexagonRadial"/>
    <dgm:cxn modelId="{F9509002-37EB-4AFA-A4D9-D3312082B6D2}" type="presParOf" srcId="{B40D34A1-EC89-48CF-BBFB-325E8D6746EE}" destId="{08B1FBED-819B-4B99-9198-946EE7FB75EB}" srcOrd="3" destOrd="0" presId="urn:microsoft.com/office/officeart/2011/layout/HexagonRadial"/>
    <dgm:cxn modelId="{034C51D3-9287-4B07-8FD3-1BBEA321FDD0}" type="presParOf" srcId="{08B1FBED-819B-4B99-9198-946EE7FB75EB}" destId="{AD30D612-AC9E-4056-9CBE-79C7F7D0EB8D}" srcOrd="0" destOrd="0" presId="urn:microsoft.com/office/officeart/2011/layout/HexagonRadial"/>
    <dgm:cxn modelId="{72D2F75E-AFDC-43F4-B50A-5FA57775398D}" type="presParOf" srcId="{B40D34A1-EC89-48CF-BBFB-325E8D6746EE}" destId="{8932D0C8-DB8E-408C-8102-91597D337D9F}" srcOrd="4" destOrd="0" presId="urn:microsoft.com/office/officeart/2011/layout/HexagonRadial"/>
    <dgm:cxn modelId="{41C7502A-3B33-4EDC-B96C-B84052E5AFB5}" type="presParOf" srcId="{B40D34A1-EC89-48CF-BBFB-325E8D6746EE}" destId="{BC33D20E-832D-4FA8-B931-D9DDA29DEA28}" srcOrd="5" destOrd="0" presId="urn:microsoft.com/office/officeart/2011/layout/HexagonRadial"/>
    <dgm:cxn modelId="{5B7914B4-EC50-498B-BDD6-26BE52E704D6}" type="presParOf" srcId="{BC33D20E-832D-4FA8-B931-D9DDA29DEA28}" destId="{8049E4A6-9BEA-47DA-BF36-4488C39DB64B}" srcOrd="0" destOrd="0" presId="urn:microsoft.com/office/officeart/2011/layout/HexagonRadial"/>
    <dgm:cxn modelId="{7138D215-1B8A-4627-AD1A-842F504A4886}" type="presParOf" srcId="{B40D34A1-EC89-48CF-BBFB-325E8D6746EE}" destId="{78337E6F-1534-49C4-8100-8043B775C284}" srcOrd="6" destOrd="0" presId="urn:microsoft.com/office/officeart/2011/layout/HexagonRadial"/>
    <dgm:cxn modelId="{4B45E57D-2911-41F5-8275-DB15ED56F1CE}" type="presParOf" srcId="{B40D34A1-EC89-48CF-BBFB-325E8D6746EE}" destId="{417F92C4-D68A-4C4F-83B4-E9D7294241B9}" srcOrd="7" destOrd="0" presId="urn:microsoft.com/office/officeart/2011/layout/HexagonRadial"/>
    <dgm:cxn modelId="{0C87D6B4-6EB8-4106-97BC-72E0CB2A8866}" type="presParOf" srcId="{417F92C4-D68A-4C4F-83B4-E9D7294241B9}" destId="{A16B5592-BBEC-4276-A7DC-0F3A52055AB3}" srcOrd="0" destOrd="0" presId="urn:microsoft.com/office/officeart/2011/layout/HexagonRadial"/>
    <dgm:cxn modelId="{36D280A5-3971-434C-9449-CB29426E448E}" type="presParOf" srcId="{B40D34A1-EC89-48CF-BBFB-325E8D6746EE}" destId="{4240A423-2B9D-4BBA-8FFF-45B9D0DD71C1}" srcOrd="8" destOrd="0" presId="urn:microsoft.com/office/officeart/2011/layout/HexagonRadial"/>
    <dgm:cxn modelId="{EA76FEF3-3975-438A-8E47-98E241808B2A}" type="presParOf" srcId="{B40D34A1-EC89-48CF-BBFB-325E8D6746EE}" destId="{5403B213-957F-435B-9028-30F871F976B1}" srcOrd="9" destOrd="0" presId="urn:microsoft.com/office/officeart/2011/layout/HexagonRadial"/>
    <dgm:cxn modelId="{5162F45F-01B5-41D2-9115-DECB8137A0ED}" type="presParOf" srcId="{5403B213-957F-435B-9028-30F871F976B1}" destId="{FA3A626D-D09B-45DE-A66B-D59E9DB61CE3}" srcOrd="0" destOrd="0" presId="urn:microsoft.com/office/officeart/2011/layout/HexagonRadial"/>
    <dgm:cxn modelId="{F6169B32-AFA6-481F-B6C7-0687994B9170}" type="presParOf" srcId="{B40D34A1-EC89-48CF-BBFB-325E8D6746EE}" destId="{325FE434-CC13-41A3-A2FB-02D3D6F90BD6}" srcOrd="10" destOrd="0" presId="urn:microsoft.com/office/officeart/2011/layout/HexagonRadial"/>
    <dgm:cxn modelId="{2841C356-7B47-48DB-86DF-B504171DCB29}" type="presParOf" srcId="{B40D34A1-EC89-48CF-BBFB-325E8D6746EE}" destId="{78E8C865-A7FC-4540-BE85-C5BDA2631FD9}" srcOrd="11" destOrd="0" presId="urn:microsoft.com/office/officeart/2011/layout/HexagonRadial"/>
    <dgm:cxn modelId="{57512299-CCA2-4AD2-B6D1-42D4A92E2EB0}" type="presParOf" srcId="{78E8C865-A7FC-4540-BE85-C5BDA2631FD9}" destId="{5697217B-F0F3-4646-BBC3-51639E2683B7}" srcOrd="0" destOrd="0" presId="urn:microsoft.com/office/officeart/2011/layout/HexagonRadial"/>
    <dgm:cxn modelId="{1B1EF874-A8CF-48F6-B9B5-0A90FA2A6606}" type="presParOf" srcId="{B40D34A1-EC89-48CF-BBFB-325E8D6746EE}" destId="{D2B3B090-7DF4-455F-8B55-BE50BF96C80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CA1AA-1694-44ED-9E97-D86BBA216866}">
      <dsp:nvSpPr>
        <dsp:cNvPr id="0" name=""/>
        <dsp:cNvSpPr/>
      </dsp:nvSpPr>
      <dsp:spPr>
        <a:xfrm rot="16200000">
          <a:off x="-328754" y="331016"/>
          <a:ext cx="2881074" cy="2219041"/>
        </a:xfrm>
        <a:prstGeom prst="flowChartManualOperation">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99971"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a:t>Housing</a:t>
          </a:r>
        </a:p>
        <a:p>
          <a:pPr marL="0" lvl="0" algn="ctr" defTabSz="800100">
            <a:lnSpc>
              <a:spcPct val="90000"/>
            </a:lnSpc>
            <a:spcBef>
              <a:spcPct val="0"/>
            </a:spcBef>
            <a:spcAft>
              <a:spcPct val="35000"/>
            </a:spcAft>
            <a:buNone/>
          </a:pPr>
          <a:endParaRPr lang="en-US" sz="1600" kern="1200" dirty="0"/>
        </a:p>
      </dsp:txBody>
      <dsp:txXfrm rot="5400000">
        <a:off x="2263" y="576214"/>
        <a:ext cx="2219041" cy="1728644"/>
      </dsp:txXfrm>
    </dsp:sp>
    <dsp:sp modelId="{D3A17645-7AE4-4A67-AB05-0E8A90CCCB38}">
      <dsp:nvSpPr>
        <dsp:cNvPr id="0" name=""/>
        <dsp:cNvSpPr/>
      </dsp:nvSpPr>
      <dsp:spPr>
        <a:xfrm rot="16200000">
          <a:off x="2056715" y="331016"/>
          <a:ext cx="2881074" cy="2219041"/>
        </a:xfrm>
        <a:prstGeom prst="flowChartManualOperation">
          <a:avLst/>
        </a:prstGeom>
        <a:solidFill>
          <a:schemeClr val="accent2">
            <a:hueOff val="296529"/>
            <a:satOff val="-6628"/>
            <a:lumOff val="-6274"/>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99971" bIns="0" numCol="1" spcCol="1270" anchor="ctr" anchorCtr="0">
          <a:noAutofit/>
        </a:bodyPr>
        <a:lstStyle/>
        <a:p>
          <a:pPr marL="0" lvl="0" indent="0" algn="ctr" defTabSz="711200">
            <a:lnSpc>
              <a:spcPct val="90000"/>
            </a:lnSpc>
            <a:spcBef>
              <a:spcPct val="0"/>
            </a:spcBef>
            <a:spcAft>
              <a:spcPct val="35000"/>
            </a:spcAft>
            <a:buNone/>
          </a:pPr>
          <a:r>
            <a:rPr lang="en-US" sz="1600" kern="1200" dirty="0"/>
            <a:t>Basic services (e.g., water, fuel, sewage, etc.)</a:t>
          </a:r>
        </a:p>
      </dsp:txBody>
      <dsp:txXfrm rot="5400000">
        <a:off x="2387732" y="576214"/>
        <a:ext cx="2219041" cy="1728644"/>
      </dsp:txXfrm>
    </dsp:sp>
    <dsp:sp modelId="{BA446E7C-2C0F-4E2F-8EBA-FBAD0DC4FC79}">
      <dsp:nvSpPr>
        <dsp:cNvPr id="0" name=""/>
        <dsp:cNvSpPr/>
      </dsp:nvSpPr>
      <dsp:spPr>
        <a:xfrm rot="16200000">
          <a:off x="4442184" y="331016"/>
          <a:ext cx="2881074" cy="2219041"/>
        </a:xfrm>
        <a:prstGeom prst="flowChartManualOperation">
          <a:avLst/>
        </a:prstGeom>
        <a:solidFill>
          <a:schemeClr val="accent2">
            <a:hueOff val="593057"/>
            <a:satOff val="-13255"/>
            <a:lumOff val="-12549"/>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99971"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a:t>Access infrastructure (e.g., roads, paths, bridges, etc.)</a:t>
          </a:r>
        </a:p>
        <a:p>
          <a:pPr marL="0" lvl="0" algn="ctr" defTabSz="889000">
            <a:lnSpc>
              <a:spcPct val="90000"/>
            </a:lnSpc>
            <a:spcBef>
              <a:spcPct val="0"/>
            </a:spcBef>
            <a:spcAft>
              <a:spcPct val="35000"/>
            </a:spcAft>
            <a:buNone/>
          </a:pPr>
          <a:endParaRPr lang="en-US" sz="1600" kern="1200" dirty="0"/>
        </a:p>
      </dsp:txBody>
      <dsp:txXfrm rot="5400000">
        <a:off x="4773201" y="576214"/>
        <a:ext cx="2219041" cy="1728644"/>
      </dsp:txXfrm>
    </dsp:sp>
    <dsp:sp modelId="{4E1B53D9-FADB-4B2C-B828-878706455F2F}">
      <dsp:nvSpPr>
        <dsp:cNvPr id="0" name=""/>
        <dsp:cNvSpPr/>
      </dsp:nvSpPr>
      <dsp:spPr>
        <a:xfrm rot="16200000">
          <a:off x="6827654" y="331016"/>
          <a:ext cx="2881074" cy="2219041"/>
        </a:xfrm>
        <a:prstGeom prst="flowChartManualOperation">
          <a:avLst/>
        </a:prstGeom>
        <a:solidFill>
          <a:schemeClr val="accent2">
            <a:hueOff val="889586"/>
            <a:satOff val="-19883"/>
            <a:lumOff val="-1882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99971"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sz="1600" kern="1200" dirty="0"/>
            <a:t>Social and economic structures commonly used by site residents (e.g., schools, clinics, markets, transport facilities, etc.). </a:t>
          </a:r>
        </a:p>
        <a:p>
          <a:pPr marL="0" lvl="0" algn="ctr" defTabSz="755650">
            <a:lnSpc>
              <a:spcPct val="90000"/>
            </a:lnSpc>
            <a:spcBef>
              <a:spcPct val="0"/>
            </a:spcBef>
            <a:spcAft>
              <a:spcPct val="35000"/>
            </a:spcAft>
            <a:buNone/>
          </a:pPr>
          <a:endParaRPr lang="en-US" sz="1600" kern="1200" dirty="0"/>
        </a:p>
      </dsp:txBody>
      <dsp:txXfrm rot="5400000">
        <a:off x="7158671" y="576214"/>
        <a:ext cx="2219041" cy="17286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50ACB8-598D-42CF-98F3-4C50BBC6FB3C}">
      <dsp:nvSpPr>
        <dsp:cNvPr id="0" name=""/>
        <dsp:cNvSpPr/>
      </dsp:nvSpPr>
      <dsp:spPr>
        <a:xfrm>
          <a:off x="2316733" y="1572831"/>
          <a:ext cx="1999137" cy="1729334"/>
        </a:xfrm>
        <a:prstGeom prst="hexagon">
          <a:avLst>
            <a:gd name="adj" fmla="val 28570"/>
            <a:gd name="vf" fmla="val 115470"/>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National and Regional Government Officials </a:t>
          </a:r>
        </a:p>
      </dsp:txBody>
      <dsp:txXfrm>
        <a:off x="2648018" y="1859406"/>
        <a:ext cx="1336567" cy="1156184"/>
      </dsp:txXfrm>
    </dsp:sp>
    <dsp:sp modelId="{AD30D612-AC9E-4056-9CBE-79C7F7D0EB8D}">
      <dsp:nvSpPr>
        <dsp:cNvPr id="0" name=""/>
        <dsp:cNvSpPr/>
      </dsp:nvSpPr>
      <dsp:spPr>
        <a:xfrm>
          <a:off x="3568577" y="745461"/>
          <a:ext cx="754268" cy="64990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FEFB4E-661F-42A4-8D6A-5937ED202739}">
      <dsp:nvSpPr>
        <dsp:cNvPr id="0" name=""/>
        <dsp:cNvSpPr/>
      </dsp:nvSpPr>
      <dsp:spPr>
        <a:xfrm>
          <a:off x="2500882" y="0"/>
          <a:ext cx="1638279" cy="1417303"/>
        </a:xfrm>
        <a:prstGeom prst="hexagon">
          <a:avLst>
            <a:gd name="adj" fmla="val 28570"/>
            <a:gd name="vf" fmla="val 115470"/>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Local people </a:t>
          </a:r>
        </a:p>
      </dsp:txBody>
      <dsp:txXfrm>
        <a:off x="2772380" y="234877"/>
        <a:ext cx="1095283" cy="947549"/>
      </dsp:txXfrm>
    </dsp:sp>
    <dsp:sp modelId="{8049E4A6-9BEA-47DA-BF36-4488C39DB64B}">
      <dsp:nvSpPr>
        <dsp:cNvPr id="0" name=""/>
        <dsp:cNvSpPr/>
      </dsp:nvSpPr>
      <dsp:spPr>
        <a:xfrm>
          <a:off x="4448867" y="1960432"/>
          <a:ext cx="754268" cy="64990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32D0C8-DB8E-408C-8102-91597D337D9F}">
      <dsp:nvSpPr>
        <dsp:cNvPr id="0" name=""/>
        <dsp:cNvSpPr/>
      </dsp:nvSpPr>
      <dsp:spPr>
        <a:xfrm>
          <a:off x="4003374" y="871736"/>
          <a:ext cx="1638279" cy="1417303"/>
        </a:xfrm>
        <a:prstGeom prst="hexagon">
          <a:avLst>
            <a:gd name="adj" fmla="val 28570"/>
            <a:gd name="vf" fmla="val 115470"/>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Local Governments officials </a:t>
          </a:r>
        </a:p>
      </dsp:txBody>
      <dsp:txXfrm>
        <a:off x="4274872" y="1106613"/>
        <a:ext cx="1095283" cy="947549"/>
      </dsp:txXfrm>
    </dsp:sp>
    <dsp:sp modelId="{A16B5592-BBEC-4276-A7DC-0F3A52055AB3}">
      <dsp:nvSpPr>
        <dsp:cNvPr id="0" name=""/>
        <dsp:cNvSpPr/>
      </dsp:nvSpPr>
      <dsp:spPr>
        <a:xfrm>
          <a:off x="3837361" y="3331907"/>
          <a:ext cx="754268" cy="64990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337E6F-1534-49C4-8100-8043B775C284}">
      <dsp:nvSpPr>
        <dsp:cNvPr id="0" name=""/>
        <dsp:cNvSpPr/>
      </dsp:nvSpPr>
      <dsp:spPr>
        <a:xfrm>
          <a:off x="4003374" y="2585470"/>
          <a:ext cx="1638279" cy="1417303"/>
        </a:xfrm>
        <a:prstGeom prst="hexagon">
          <a:avLst>
            <a:gd name="adj" fmla="val 28570"/>
            <a:gd name="vf" fmla="val 115470"/>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Public Service Agencies </a:t>
          </a:r>
        </a:p>
      </dsp:txBody>
      <dsp:txXfrm>
        <a:off x="4274872" y="2820347"/>
        <a:ext cx="1095283" cy="947549"/>
      </dsp:txXfrm>
    </dsp:sp>
    <dsp:sp modelId="{FA3A626D-D09B-45DE-A66B-D59E9DB61CE3}">
      <dsp:nvSpPr>
        <dsp:cNvPr id="0" name=""/>
        <dsp:cNvSpPr/>
      </dsp:nvSpPr>
      <dsp:spPr>
        <a:xfrm>
          <a:off x="2320453" y="3474271"/>
          <a:ext cx="754268" cy="64990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40A423-2B9D-4BBA-8FFF-45B9D0DD71C1}">
      <dsp:nvSpPr>
        <dsp:cNvPr id="0" name=""/>
        <dsp:cNvSpPr/>
      </dsp:nvSpPr>
      <dsp:spPr>
        <a:xfrm>
          <a:off x="2532141" y="3458182"/>
          <a:ext cx="1638279" cy="1417303"/>
        </a:xfrm>
        <a:prstGeom prst="hexagon">
          <a:avLst>
            <a:gd name="adj" fmla="val 28570"/>
            <a:gd name="vf" fmla="val 115470"/>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Consultancy firms </a:t>
          </a:r>
        </a:p>
      </dsp:txBody>
      <dsp:txXfrm>
        <a:off x="2803639" y="3693059"/>
        <a:ext cx="1095283" cy="947549"/>
      </dsp:txXfrm>
    </dsp:sp>
    <dsp:sp modelId="{5697217B-F0F3-4646-BBC3-51639E2683B7}">
      <dsp:nvSpPr>
        <dsp:cNvPr id="0" name=""/>
        <dsp:cNvSpPr/>
      </dsp:nvSpPr>
      <dsp:spPr>
        <a:xfrm>
          <a:off x="1425747" y="2259787"/>
          <a:ext cx="754268" cy="649902"/>
        </a:xfrm>
        <a:prstGeom prst="hexagon">
          <a:avLst>
            <a:gd name="adj" fmla="val 28900"/>
            <a:gd name="vf" fmla="val 11547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5FE434-CC13-41A3-A2FB-02D3D6F90BD6}">
      <dsp:nvSpPr>
        <dsp:cNvPr id="0" name=""/>
        <dsp:cNvSpPr/>
      </dsp:nvSpPr>
      <dsp:spPr>
        <a:xfrm>
          <a:off x="991415" y="2586445"/>
          <a:ext cx="1638279" cy="1417303"/>
        </a:xfrm>
        <a:prstGeom prst="hexagon">
          <a:avLst>
            <a:gd name="adj" fmla="val 28570"/>
            <a:gd name="vf" fmla="val 115470"/>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NGO’s</a:t>
          </a:r>
        </a:p>
      </dsp:txBody>
      <dsp:txXfrm>
        <a:off x="1262913" y="2821322"/>
        <a:ext cx="1095283" cy="947549"/>
      </dsp:txXfrm>
    </dsp:sp>
    <dsp:sp modelId="{D2B3B090-7DF4-455F-8B55-BE50BF96C808}">
      <dsp:nvSpPr>
        <dsp:cNvPr id="0" name=""/>
        <dsp:cNvSpPr/>
      </dsp:nvSpPr>
      <dsp:spPr>
        <a:xfrm>
          <a:off x="991415" y="869786"/>
          <a:ext cx="1638279" cy="1417303"/>
        </a:xfrm>
        <a:prstGeom prst="hexagon">
          <a:avLst>
            <a:gd name="adj" fmla="val 28570"/>
            <a:gd name="vf" fmla="val 115470"/>
          </a:avLst>
        </a:prstGeom>
        <a:solidFill>
          <a:schemeClr val="lt1">
            <a:hueOff val="0"/>
            <a:satOff val="0"/>
            <a:lumOff val="0"/>
            <a:alphaOff val="0"/>
          </a:schemeClr>
        </a:solidFill>
        <a:ln w="15875" cap="rnd"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Donor Agencies </a:t>
          </a:r>
        </a:p>
      </dsp:txBody>
      <dsp:txXfrm>
        <a:off x="1262913" y="1104663"/>
        <a:ext cx="1095283" cy="947549"/>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BF571D3-A059-4713-BFF4-DB260134491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r>
              <a:rPr lang="en-US"/>
              <a:t>Subject: Planning of New Town </a:t>
            </a:r>
          </a:p>
        </p:txBody>
      </p:sp>
      <p:sp>
        <p:nvSpPr>
          <p:cNvPr id="3" name="Date Placeholder 2">
            <a:extLst>
              <a:ext uri="{FF2B5EF4-FFF2-40B4-BE49-F238E27FC236}">
                <a16:creationId xmlns:a16="http://schemas.microsoft.com/office/drawing/2014/main" id="{2BD77A67-7BBA-43BF-90E1-61E8C8BC3025}"/>
              </a:ext>
            </a:extLst>
          </p:cNvPr>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7CD571AC-9069-4767-9421-41F070717504}" type="datetimeFigureOut">
              <a:rPr lang="en-US"/>
              <a:pPr>
                <a:defRPr/>
              </a:pPr>
              <a:t>4/29/2020</a:t>
            </a:fld>
            <a:endParaRPr lang="en-US"/>
          </a:p>
        </p:txBody>
      </p:sp>
      <p:sp>
        <p:nvSpPr>
          <p:cNvPr id="4" name="Footer Placeholder 3">
            <a:extLst>
              <a:ext uri="{FF2B5EF4-FFF2-40B4-BE49-F238E27FC236}">
                <a16:creationId xmlns:a16="http://schemas.microsoft.com/office/drawing/2014/main" id="{284CC5DC-CADE-4B64-86B4-156A3442C6CF}"/>
              </a:ext>
            </a:extLst>
          </p:cNvPr>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r>
              <a:rPr lang="en-US"/>
              <a:t>Department of City and Regional Planning, Lahore College for Women University </a:t>
            </a:r>
          </a:p>
        </p:txBody>
      </p:sp>
      <p:sp>
        <p:nvSpPr>
          <p:cNvPr id="5" name="Slide Number Placeholder 4">
            <a:extLst>
              <a:ext uri="{FF2B5EF4-FFF2-40B4-BE49-F238E27FC236}">
                <a16:creationId xmlns:a16="http://schemas.microsoft.com/office/drawing/2014/main" id="{39254C22-1B5D-4173-A580-9EE77EE3A4F1}"/>
              </a:ext>
            </a:extLst>
          </p:cNvPr>
          <p:cNvSpPr>
            <a:spLocks noGrp="1"/>
          </p:cNvSpPr>
          <p:nvPr>
            <p:ph type="sldNum" sz="quarter" idx="3"/>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40C2A5B-941C-490F-AD03-BDE65F485FCA}"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B2F174-912A-41A7-888B-359DFA06DA96}"/>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r>
              <a:rPr lang="en-US"/>
              <a:t>Subject: Planning of New Town </a:t>
            </a:r>
          </a:p>
        </p:txBody>
      </p:sp>
      <p:sp>
        <p:nvSpPr>
          <p:cNvPr id="3" name="Date Placeholder 2">
            <a:extLst>
              <a:ext uri="{FF2B5EF4-FFF2-40B4-BE49-F238E27FC236}">
                <a16:creationId xmlns:a16="http://schemas.microsoft.com/office/drawing/2014/main" id="{6342C656-7038-4347-987A-F098B75AF3C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7842B52C-FD58-49BC-A458-21ABCCC30F5C}" type="datetimeFigureOut">
              <a:rPr lang="en-US"/>
              <a:pPr>
                <a:defRPr/>
              </a:pPr>
              <a:t>4/29/2020</a:t>
            </a:fld>
            <a:endParaRPr lang="en-US"/>
          </a:p>
        </p:txBody>
      </p:sp>
      <p:sp>
        <p:nvSpPr>
          <p:cNvPr id="4" name="Slide Image Placeholder 3">
            <a:extLst>
              <a:ext uri="{FF2B5EF4-FFF2-40B4-BE49-F238E27FC236}">
                <a16:creationId xmlns:a16="http://schemas.microsoft.com/office/drawing/2014/main" id="{48458C72-B261-443A-86D9-AB6C627A5939}"/>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01BD0512-40CB-4049-B182-908FCF26489E}"/>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BF38439-46B9-47BA-BB52-B3EE9AF4579F}"/>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r>
              <a:rPr lang="en-US"/>
              <a:t>Department of City and Regional Planning, Lahore College for Women University </a:t>
            </a:r>
          </a:p>
        </p:txBody>
      </p:sp>
      <p:sp>
        <p:nvSpPr>
          <p:cNvPr id="7" name="Slide Number Placeholder 6">
            <a:extLst>
              <a:ext uri="{FF2B5EF4-FFF2-40B4-BE49-F238E27FC236}">
                <a16:creationId xmlns:a16="http://schemas.microsoft.com/office/drawing/2014/main" id="{455550C0-D05D-41D3-9152-A4AA186203C3}"/>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08391C45-90FD-44FC-82BC-5285626BEFAC}" type="slidenum">
              <a:rPr lang="en-US"/>
              <a:pPr>
                <a:defRPr/>
              </a:pPr>
              <a:t>‹#›</a:t>
            </a:fld>
            <a:endParaRPr lang="en-US"/>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65A766AF-BC4F-4D67-B900-E95A7471CEF4}"/>
              </a:ext>
            </a:extLst>
          </p:cNvPr>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0CA6A744-5FD4-44AB-A04B-8E2EE9A57E11}"/>
              </a:ext>
            </a:extLst>
          </p:cNvPr>
          <p:cNvSpPr>
            <a:spLocks noGrp="1"/>
          </p:cNvSpPr>
          <p:nvPr>
            <p:ph type="dt" sz="half" idx="10"/>
          </p:nvPr>
        </p:nvSpPr>
        <p:spPr/>
        <p:txBody>
          <a:bodyPr/>
          <a:lstStyle>
            <a:lvl1pPr>
              <a:defRPr/>
            </a:lvl1pPr>
          </a:lstStyle>
          <a:p>
            <a:pPr>
              <a:defRPr/>
            </a:pPr>
            <a:fld id="{C518D452-FA62-4B8B-9FF8-AB266ECECA48}" type="datetime1">
              <a:rPr lang="en-US"/>
              <a:pPr>
                <a:defRPr/>
              </a:pPr>
              <a:t>4/29/2020</a:t>
            </a:fld>
            <a:endParaRPr lang="en-US" dirty="0"/>
          </a:p>
        </p:txBody>
      </p:sp>
      <p:sp>
        <p:nvSpPr>
          <p:cNvPr id="6" name="Footer Placeholder 4">
            <a:extLst>
              <a:ext uri="{FF2B5EF4-FFF2-40B4-BE49-F238E27FC236}">
                <a16:creationId xmlns:a16="http://schemas.microsoft.com/office/drawing/2014/main" id="{05EA1462-0C31-4480-ADD9-85F6D3E148A6}"/>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7" name="Slide Number Placeholder 5">
            <a:extLst>
              <a:ext uri="{FF2B5EF4-FFF2-40B4-BE49-F238E27FC236}">
                <a16:creationId xmlns:a16="http://schemas.microsoft.com/office/drawing/2014/main" id="{51C72746-DBAC-4EA3-BCE6-CB163AAD91D9}"/>
              </a:ext>
            </a:extLst>
          </p:cNvPr>
          <p:cNvSpPr>
            <a:spLocks noGrp="1"/>
          </p:cNvSpPr>
          <p:nvPr>
            <p:ph type="sldNum" sz="quarter" idx="12"/>
          </p:nvPr>
        </p:nvSpPr>
        <p:spPr>
          <a:xfrm>
            <a:off x="531813" y="4529138"/>
            <a:ext cx="779462" cy="365125"/>
          </a:xfrm>
        </p:spPr>
        <p:txBody>
          <a:bodyPr/>
          <a:lstStyle>
            <a:lvl1pPr>
              <a:defRPr/>
            </a:lvl1pPr>
          </a:lstStyle>
          <a:p>
            <a:pPr>
              <a:defRPr/>
            </a:pPr>
            <a:fld id="{2AD26D3A-9C9B-4A9F-9703-4881F434AFBA}" type="slidenum">
              <a:rPr lang="en-US"/>
              <a:pPr>
                <a:defRPr/>
              </a:pPr>
              <a:t>‹#›</a:t>
            </a:fld>
            <a:endParaRPr lang="en-US" dirty="0"/>
          </a:p>
        </p:txBody>
      </p:sp>
    </p:spTree>
    <p:extLst>
      <p:ext uri="{BB962C8B-B14F-4D97-AF65-F5344CB8AC3E}">
        <p14:creationId xmlns:p14="http://schemas.microsoft.com/office/powerpoint/2010/main" val="2269039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D1F16D29-E9B1-46BF-A001-FE867090861E}"/>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83611A65-7A6A-4A5B-97FC-B4E7F13695AA}"/>
              </a:ext>
            </a:extLst>
          </p:cNvPr>
          <p:cNvSpPr>
            <a:spLocks noGrp="1"/>
          </p:cNvSpPr>
          <p:nvPr>
            <p:ph type="dt" sz="half" idx="10"/>
          </p:nvPr>
        </p:nvSpPr>
        <p:spPr/>
        <p:txBody>
          <a:bodyPr/>
          <a:lstStyle>
            <a:lvl1pPr>
              <a:defRPr/>
            </a:lvl1pPr>
          </a:lstStyle>
          <a:p>
            <a:pPr>
              <a:defRPr/>
            </a:pPr>
            <a:fld id="{65CB509A-BB21-4452-A59C-FC813F176EC6}" type="datetime1">
              <a:rPr lang="en-US"/>
              <a:pPr>
                <a:defRPr/>
              </a:pPr>
              <a:t>4/29/2020</a:t>
            </a:fld>
            <a:endParaRPr lang="en-US" dirty="0"/>
          </a:p>
        </p:txBody>
      </p:sp>
      <p:sp>
        <p:nvSpPr>
          <p:cNvPr id="6" name="Footer Placeholder 4">
            <a:extLst>
              <a:ext uri="{FF2B5EF4-FFF2-40B4-BE49-F238E27FC236}">
                <a16:creationId xmlns:a16="http://schemas.microsoft.com/office/drawing/2014/main" id="{C39CE780-74F0-42BC-A878-C2E24E8DC4BE}"/>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7" name="Slide Number Placeholder 5">
            <a:extLst>
              <a:ext uri="{FF2B5EF4-FFF2-40B4-BE49-F238E27FC236}">
                <a16:creationId xmlns:a16="http://schemas.microsoft.com/office/drawing/2014/main" id="{14B72492-99C8-4A90-8FD2-665094115741}"/>
              </a:ext>
            </a:extLst>
          </p:cNvPr>
          <p:cNvSpPr>
            <a:spLocks noGrp="1"/>
          </p:cNvSpPr>
          <p:nvPr>
            <p:ph type="sldNum" sz="quarter" idx="12"/>
          </p:nvPr>
        </p:nvSpPr>
        <p:spPr>
          <a:xfrm>
            <a:off x="531813" y="3244850"/>
            <a:ext cx="779462" cy="365125"/>
          </a:xfrm>
        </p:spPr>
        <p:txBody>
          <a:bodyPr/>
          <a:lstStyle>
            <a:lvl1pPr>
              <a:defRPr/>
            </a:lvl1pPr>
          </a:lstStyle>
          <a:p>
            <a:pPr>
              <a:defRPr/>
            </a:pPr>
            <a:fld id="{AAF1F1B4-517C-4163-8815-52E52B44441A}" type="slidenum">
              <a:rPr lang="en-US"/>
              <a:pPr>
                <a:defRPr/>
              </a:pPr>
              <a:t>‹#›</a:t>
            </a:fld>
            <a:endParaRPr lang="en-US" dirty="0"/>
          </a:p>
        </p:txBody>
      </p:sp>
    </p:spTree>
    <p:extLst>
      <p:ext uri="{BB962C8B-B14F-4D97-AF65-F5344CB8AC3E}">
        <p14:creationId xmlns:p14="http://schemas.microsoft.com/office/powerpoint/2010/main" val="3141277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DA3D67B9-88A0-489B-98FB-2CA6C53FBFB2}"/>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id="{EBE8A500-EDFA-42F0-8412-CFFF4712FD56}"/>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DEB22A21-AB7C-4F8B-B56E-40E374E068FC}"/>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DC0E391A-D6D8-40F0-829F-F4D017D5AA00}"/>
              </a:ext>
            </a:extLst>
          </p:cNvPr>
          <p:cNvSpPr>
            <a:spLocks noGrp="1"/>
          </p:cNvSpPr>
          <p:nvPr>
            <p:ph type="dt" sz="half" idx="14"/>
          </p:nvPr>
        </p:nvSpPr>
        <p:spPr/>
        <p:txBody>
          <a:bodyPr/>
          <a:lstStyle>
            <a:lvl1pPr>
              <a:defRPr/>
            </a:lvl1pPr>
          </a:lstStyle>
          <a:p>
            <a:pPr>
              <a:defRPr/>
            </a:pPr>
            <a:fld id="{4FD6107A-B245-40CD-A5D4-0F40F264CF54}" type="datetime1">
              <a:rPr lang="en-US"/>
              <a:pPr>
                <a:defRPr/>
              </a:pPr>
              <a:t>4/29/2020</a:t>
            </a:fld>
            <a:endParaRPr lang="en-US" dirty="0"/>
          </a:p>
        </p:txBody>
      </p:sp>
      <p:sp>
        <p:nvSpPr>
          <p:cNvPr id="9" name="Footer Placeholder 4">
            <a:extLst>
              <a:ext uri="{FF2B5EF4-FFF2-40B4-BE49-F238E27FC236}">
                <a16:creationId xmlns:a16="http://schemas.microsoft.com/office/drawing/2014/main" id="{4C3596DD-7388-4377-B6E2-A60758881C96}"/>
              </a:ext>
            </a:extLst>
          </p:cNvPr>
          <p:cNvSpPr>
            <a:spLocks noGrp="1"/>
          </p:cNvSpPr>
          <p:nvPr>
            <p:ph type="ftr" sz="quarter" idx="15"/>
          </p:nvPr>
        </p:nvSpPr>
        <p:spPr/>
        <p:txBody>
          <a:bodyPr/>
          <a:lstStyle>
            <a:lvl1pPr>
              <a:defRPr/>
            </a:lvl1pPr>
          </a:lstStyle>
          <a:p>
            <a:pPr>
              <a:defRPr/>
            </a:pPr>
            <a:r>
              <a:rPr lang="en-US"/>
              <a:t>Siddiqa Amin</a:t>
            </a:r>
            <a:endParaRPr lang="en-US" dirty="0"/>
          </a:p>
        </p:txBody>
      </p:sp>
      <p:sp>
        <p:nvSpPr>
          <p:cNvPr id="10" name="Slide Number Placeholder 5">
            <a:extLst>
              <a:ext uri="{FF2B5EF4-FFF2-40B4-BE49-F238E27FC236}">
                <a16:creationId xmlns:a16="http://schemas.microsoft.com/office/drawing/2014/main" id="{DE3137A5-4693-426D-82E7-281D8B47C1F8}"/>
              </a:ext>
            </a:extLst>
          </p:cNvPr>
          <p:cNvSpPr>
            <a:spLocks noGrp="1"/>
          </p:cNvSpPr>
          <p:nvPr>
            <p:ph type="sldNum" sz="quarter" idx="16"/>
          </p:nvPr>
        </p:nvSpPr>
        <p:spPr>
          <a:xfrm>
            <a:off x="531813" y="3244850"/>
            <a:ext cx="779462" cy="365125"/>
          </a:xfrm>
        </p:spPr>
        <p:txBody>
          <a:bodyPr/>
          <a:lstStyle>
            <a:lvl1pPr>
              <a:defRPr/>
            </a:lvl1pPr>
          </a:lstStyle>
          <a:p>
            <a:pPr>
              <a:defRPr/>
            </a:pPr>
            <a:fld id="{9574078F-5062-4A26-ABCD-12EF4FFCEA53}" type="slidenum">
              <a:rPr lang="en-US"/>
              <a:pPr>
                <a:defRPr/>
              </a:pPr>
              <a:t>‹#›</a:t>
            </a:fld>
            <a:endParaRPr lang="en-US" dirty="0"/>
          </a:p>
        </p:txBody>
      </p:sp>
    </p:spTree>
    <p:extLst>
      <p:ext uri="{BB962C8B-B14F-4D97-AF65-F5344CB8AC3E}">
        <p14:creationId xmlns:p14="http://schemas.microsoft.com/office/powerpoint/2010/main" val="670479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A91F04B-A668-4C9F-A0A3-CBC05049F033}"/>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C03FEF24-EB7C-4887-844A-557B1E628050}"/>
              </a:ext>
            </a:extLst>
          </p:cNvPr>
          <p:cNvSpPr>
            <a:spLocks noGrp="1"/>
          </p:cNvSpPr>
          <p:nvPr>
            <p:ph type="dt" sz="half" idx="10"/>
          </p:nvPr>
        </p:nvSpPr>
        <p:spPr/>
        <p:txBody>
          <a:bodyPr/>
          <a:lstStyle>
            <a:lvl1pPr>
              <a:defRPr/>
            </a:lvl1pPr>
          </a:lstStyle>
          <a:p>
            <a:pPr>
              <a:defRPr/>
            </a:pPr>
            <a:fld id="{470D7383-6593-456D-8511-A145CD3F9AB3}" type="datetime1">
              <a:rPr lang="en-US"/>
              <a:pPr>
                <a:defRPr/>
              </a:pPr>
              <a:t>4/29/2020</a:t>
            </a:fld>
            <a:endParaRPr lang="en-US" dirty="0"/>
          </a:p>
        </p:txBody>
      </p:sp>
      <p:sp>
        <p:nvSpPr>
          <p:cNvPr id="7" name="Footer Placeholder 5">
            <a:extLst>
              <a:ext uri="{FF2B5EF4-FFF2-40B4-BE49-F238E27FC236}">
                <a16:creationId xmlns:a16="http://schemas.microsoft.com/office/drawing/2014/main" id="{C95F5791-651D-46BA-A00F-E246843A5F0C}"/>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8" name="Slide Number Placeholder 6">
            <a:extLst>
              <a:ext uri="{FF2B5EF4-FFF2-40B4-BE49-F238E27FC236}">
                <a16:creationId xmlns:a16="http://schemas.microsoft.com/office/drawing/2014/main" id="{8C306699-CD7F-482B-977A-B2D66E23CF4B}"/>
              </a:ext>
            </a:extLst>
          </p:cNvPr>
          <p:cNvSpPr>
            <a:spLocks noGrp="1"/>
          </p:cNvSpPr>
          <p:nvPr>
            <p:ph type="sldNum" sz="quarter" idx="12"/>
          </p:nvPr>
        </p:nvSpPr>
        <p:spPr>
          <a:xfrm>
            <a:off x="531813" y="4983163"/>
            <a:ext cx="779462" cy="365125"/>
          </a:xfrm>
        </p:spPr>
        <p:txBody>
          <a:bodyPr/>
          <a:lstStyle>
            <a:lvl1pPr>
              <a:defRPr/>
            </a:lvl1pPr>
          </a:lstStyle>
          <a:p>
            <a:pPr>
              <a:defRPr/>
            </a:pPr>
            <a:fld id="{B3B8A299-21C0-4EF2-B553-E9C00A578A65}" type="slidenum">
              <a:rPr lang="en-US"/>
              <a:pPr>
                <a:defRPr/>
              </a:pPr>
              <a:t>‹#›</a:t>
            </a:fld>
            <a:endParaRPr lang="en-US" dirty="0"/>
          </a:p>
        </p:txBody>
      </p:sp>
    </p:spTree>
    <p:extLst>
      <p:ext uri="{BB962C8B-B14F-4D97-AF65-F5344CB8AC3E}">
        <p14:creationId xmlns:p14="http://schemas.microsoft.com/office/powerpoint/2010/main" val="1540149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842BD5EB-AAFA-463F-AB41-5EFDDEA61A60}"/>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TextBox 36">
            <a:extLst>
              <a:ext uri="{FF2B5EF4-FFF2-40B4-BE49-F238E27FC236}">
                <a16:creationId xmlns:a16="http://schemas.microsoft.com/office/drawing/2014/main" id="{C05CB656-254A-4EA6-8133-CBBA0BDF8680}"/>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FF9CF3A4-39CA-4C78-8D90-7FF9382D846D}"/>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67CCB45D-C5D2-460B-955D-5C79C7B01C10}"/>
              </a:ext>
            </a:extLst>
          </p:cNvPr>
          <p:cNvSpPr>
            <a:spLocks noGrp="1"/>
          </p:cNvSpPr>
          <p:nvPr>
            <p:ph type="dt" sz="half" idx="14"/>
          </p:nvPr>
        </p:nvSpPr>
        <p:spPr/>
        <p:txBody>
          <a:bodyPr/>
          <a:lstStyle>
            <a:lvl1pPr>
              <a:defRPr/>
            </a:lvl1pPr>
          </a:lstStyle>
          <a:p>
            <a:pPr>
              <a:defRPr/>
            </a:pPr>
            <a:fld id="{1FE48389-C54D-42DF-964E-591C6F0682F3}" type="datetime1">
              <a:rPr lang="en-US"/>
              <a:pPr>
                <a:defRPr/>
              </a:pPr>
              <a:t>4/29/2020</a:t>
            </a:fld>
            <a:endParaRPr lang="en-US" dirty="0"/>
          </a:p>
        </p:txBody>
      </p:sp>
      <p:sp>
        <p:nvSpPr>
          <p:cNvPr id="9" name="Footer Placeholder 5">
            <a:extLst>
              <a:ext uri="{FF2B5EF4-FFF2-40B4-BE49-F238E27FC236}">
                <a16:creationId xmlns:a16="http://schemas.microsoft.com/office/drawing/2014/main" id="{98266BD6-D242-4BA7-87C6-2B27FFDB8184}"/>
              </a:ext>
            </a:extLst>
          </p:cNvPr>
          <p:cNvSpPr>
            <a:spLocks noGrp="1"/>
          </p:cNvSpPr>
          <p:nvPr>
            <p:ph type="ftr" sz="quarter" idx="15"/>
          </p:nvPr>
        </p:nvSpPr>
        <p:spPr/>
        <p:txBody>
          <a:bodyPr/>
          <a:lstStyle>
            <a:lvl1pPr>
              <a:defRPr/>
            </a:lvl1pPr>
          </a:lstStyle>
          <a:p>
            <a:pPr>
              <a:defRPr/>
            </a:pPr>
            <a:r>
              <a:rPr lang="en-US"/>
              <a:t>Siddiqa Amin</a:t>
            </a:r>
            <a:endParaRPr lang="en-US" dirty="0"/>
          </a:p>
        </p:txBody>
      </p:sp>
      <p:sp>
        <p:nvSpPr>
          <p:cNvPr id="10" name="Slide Number Placeholder 6">
            <a:extLst>
              <a:ext uri="{FF2B5EF4-FFF2-40B4-BE49-F238E27FC236}">
                <a16:creationId xmlns:a16="http://schemas.microsoft.com/office/drawing/2014/main" id="{0FE561B9-B7E2-4099-B865-4231F8F5F739}"/>
              </a:ext>
            </a:extLst>
          </p:cNvPr>
          <p:cNvSpPr>
            <a:spLocks noGrp="1"/>
          </p:cNvSpPr>
          <p:nvPr>
            <p:ph type="sldNum" sz="quarter" idx="16"/>
          </p:nvPr>
        </p:nvSpPr>
        <p:spPr>
          <a:xfrm>
            <a:off x="531813" y="4983163"/>
            <a:ext cx="779462" cy="365125"/>
          </a:xfrm>
        </p:spPr>
        <p:txBody>
          <a:bodyPr/>
          <a:lstStyle>
            <a:lvl1pPr>
              <a:defRPr/>
            </a:lvl1pPr>
          </a:lstStyle>
          <a:p>
            <a:pPr>
              <a:defRPr/>
            </a:pPr>
            <a:fld id="{7CD35E68-A9B4-428B-9B1D-28B46C214855}" type="slidenum">
              <a:rPr lang="en-US"/>
              <a:pPr>
                <a:defRPr/>
              </a:pPr>
              <a:t>‹#›</a:t>
            </a:fld>
            <a:endParaRPr lang="en-US" dirty="0"/>
          </a:p>
        </p:txBody>
      </p:sp>
    </p:spTree>
    <p:extLst>
      <p:ext uri="{BB962C8B-B14F-4D97-AF65-F5344CB8AC3E}">
        <p14:creationId xmlns:p14="http://schemas.microsoft.com/office/powerpoint/2010/main" val="1204015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B758A6E-B865-41D4-A804-9C004A9EB9FD}"/>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305266EA-32F2-4720-AA77-B8DE5C87079F}"/>
              </a:ext>
            </a:extLst>
          </p:cNvPr>
          <p:cNvSpPr>
            <a:spLocks noGrp="1"/>
          </p:cNvSpPr>
          <p:nvPr>
            <p:ph type="dt" sz="half" idx="14"/>
          </p:nvPr>
        </p:nvSpPr>
        <p:spPr/>
        <p:txBody>
          <a:bodyPr/>
          <a:lstStyle>
            <a:lvl1pPr>
              <a:defRPr/>
            </a:lvl1pPr>
          </a:lstStyle>
          <a:p>
            <a:pPr>
              <a:defRPr/>
            </a:pPr>
            <a:fld id="{7937B5BE-C13A-447C-9DB8-E1FB88015BCF}" type="datetime1">
              <a:rPr lang="en-US"/>
              <a:pPr>
                <a:defRPr/>
              </a:pPr>
              <a:t>4/29/2020</a:t>
            </a:fld>
            <a:endParaRPr lang="en-US" dirty="0"/>
          </a:p>
        </p:txBody>
      </p:sp>
      <p:sp>
        <p:nvSpPr>
          <p:cNvPr id="7" name="Footer Placeholder 5">
            <a:extLst>
              <a:ext uri="{FF2B5EF4-FFF2-40B4-BE49-F238E27FC236}">
                <a16:creationId xmlns:a16="http://schemas.microsoft.com/office/drawing/2014/main" id="{C6BE60FE-D6C8-4F2E-A7A8-505572D3247A}"/>
              </a:ext>
            </a:extLst>
          </p:cNvPr>
          <p:cNvSpPr>
            <a:spLocks noGrp="1"/>
          </p:cNvSpPr>
          <p:nvPr>
            <p:ph type="ftr" sz="quarter" idx="15"/>
          </p:nvPr>
        </p:nvSpPr>
        <p:spPr/>
        <p:txBody>
          <a:bodyPr/>
          <a:lstStyle>
            <a:lvl1pPr>
              <a:defRPr/>
            </a:lvl1pPr>
          </a:lstStyle>
          <a:p>
            <a:pPr>
              <a:defRPr/>
            </a:pPr>
            <a:r>
              <a:rPr lang="en-US"/>
              <a:t>Siddiqa Amin</a:t>
            </a:r>
            <a:endParaRPr lang="en-US" dirty="0"/>
          </a:p>
        </p:txBody>
      </p:sp>
      <p:sp>
        <p:nvSpPr>
          <p:cNvPr id="8" name="Slide Number Placeholder 6">
            <a:extLst>
              <a:ext uri="{FF2B5EF4-FFF2-40B4-BE49-F238E27FC236}">
                <a16:creationId xmlns:a16="http://schemas.microsoft.com/office/drawing/2014/main" id="{E19D2654-F253-4FD9-A836-87E589248A0B}"/>
              </a:ext>
            </a:extLst>
          </p:cNvPr>
          <p:cNvSpPr>
            <a:spLocks noGrp="1"/>
          </p:cNvSpPr>
          <p:nvPr>
            <p:ph type="sldNum" sz="quarter" idx="16"/>
          </p:nvPr>
        </p:nvSpPr>
        <p:spPr>
          <a:xfrm>
            <a:off x="531813" y="4983163"/>
            <a:ext cx="779462" cy="365125"/>
          </a:xfrm>
        </p:spPr>
        <p:txBody>
          <a:bodyPr/>
          <a:lstStyle>
            <a:lvl1pPr>
              <a:defRPr/>
            </a:lvl1pPr>
          </a:lstStyle>
          <a:p>
            <a:pPr>
              <a:defRPr/>
            </a:pPr>
            <a:fld id="{84669D6B-AF48-4E3E-996E-3CF01DF6488B}" type="slidenum">
              <a:rPr lang="en-US"/>
              <a:pPr>
                <a:defRPr/>
              </a:pPr>
              <a:t>‹#›</a:t>
            </a:fld>
            <a:endParaRPr lang="en-US" dirty="0"/>
          </a:p>
        </p:txBody>
      </p:sp>
    </p:spTree>
    <p:extLst>
      <p:ext uri="{BB962C8B-B14F-4D97-AF65-F5344CB8AC3E}">
        <p14:creationId xmlns:p14="http://schemas.microsoft.com/office/powerpoint/2010/main" val="753385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01DCBB4-43BA-4D43-865F-236C03C3A30F}"/>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3403F91-A1A2-4879-ABFF-56B6C925B2A5}"/>
              </a:ext>
            </a:extLst>
          </p:cNvPr>
          <p:cNvSpPr>
            <a:spLocks noGrp="1"/>
          </p:cNvSpPr>
          <p:nvPr>
            <p:ph type="dt" sz="half" idx="10"/>
          </p:nvPr>
        </p:nvSpPr>
        <p:spPr/>
        <p:txBody>
          <a:bodyPr/>
          <a:lstStyle>
            <a:lvl1pPr>
              <a:defRPr/>
            </a:lvl1pPr>
          </a:lstStyle>
          <a:p>
            <a:pPr>
              <a:defRPr/>
            </a:pPr>
            <a:fld id="{06F349A0-9A72-4037-8E84-79F0774985C1}" type="datetime1">
              <a:rPr lang="en-US"/>
              <a:pPr>
                <a:defRPr/>
              </a:pPr>
              <a:t>4/29/2020</a:t>
            </a:fld>
            <a:endParaRPr lang="en-US" dirty="0"/>
          </a:p>
        </p:txBody>
      </p:sp>
      <p:sp>
        <p:nvSpPr>
          <p:cNvPr id="6" name="Footer Placeholder 4">
            <a:extLst>
              <a:ext uri="{FF2B5EF4-FFF2-40B4-BE49-F238E27FC236}">
                <a16:creationId xmlns:a16="http://schemas.microsoft.com/office/drawing/2014/main" id="{15007F4C-01C8-4DB7-8AFD-E46577B2A28D}"/>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7" name="Slide Number Placeholder 5">
            <a:extLst>
              <a:ext uri="{FF2B5EF4-FFF2-40B4-BE49-F238E27FC236}">
                <a16:creationId xmlns:a16="http://schemas.microsoft.com/office/drawing/2014/main" id="{890C3368-44D7-40B0-9CED-AA0B90F08581}"/>
              </a:ext>
            </a:extLst>
          </p:cNvPr>
          <p:cNvSpPr>
            <a:spLocks noGrp="1"/>
          </p:cNvSpPr>
          <p:nvPr>
            <p:ph type="sldNum" sz="quarter" idx="12"/>
          </p:nvPr>
        </p:nvSpPr>
        <p:spPr/>
        <p:txBody>
          <a:bodyPr/>
          <a:lstStyle>
            <a:lvl1pPr>
              <a:defRPr/>
            </a:lvl1pPr>
          </a:lstStyle>
          <a:p>
            <a:pPr>
              <a:defRPr/>
            </a:pPr>
            <a:fld id="{E0CFF9C8-B961-4000-B73A-199068C64C78}" type="slidenum">
              <a:rPr lang="en-US"/>
              <a:pPr>
                <a:defRPr/>
              </a:pPr>
              <a:t>‹#›</a:t>
            </a:fld>
            <a:endParaRPr lang="en-US" dirty="0"/>
          </a:p>
        </p:txBody>
      </p:sp>
    </p:spTree>
    <p:extLst>
      <p:ext uri="{BB962C8B-B14F-4D97-AF65-F5344CB8AC3E}">
        <p14:creationId xmlns:p14="http://schemas.microsoft.com/office/powerpoint/2010/main" val="38315485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E64D63B-9067-4D76-9510-B10361B95B78}"/>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67563B7-B608-47D4-8442-02BC13691317}"/>
              </a:ext>
            </a:extLst>
          </p:cNvPr>
          <p:cNvSpPr>
            <a:spLocks noGrp="1"/>
          </p:cNvSpPr>
          <p:nvPr>
            <p:ph type="dt" sz="half" idx="10"/>
          </p:nvPr>
        </p:nvSpPr>
        <p:spPr/>
        <p:txBody>
          <a:bodyPr/>
          <a:lstStyle>
            <a:lvl1pPr>
              <a:defRPr/>
            </a:lvl1pPr>
          </a:lstStyle>
          <a:p>
            <a:pPr>
              <a:defRPr/>
            </a:pPr>
            <a:fld id="{8FE1331C-8E3A-4556-95B7-29C9807E902C}" type="datetime1">
              <a:rPr lang="en-US"/>
              <a:pPr>
                <a:defRPr/>
              </a:pPr>
              <a:t>4/29/2020</a:t>
            </a:fld>
            <a:endParaRPr lang="en-US" dirty="0"/>
          </a:p>
        </p:txBody>
      </p:sp>
      <p:sp>
        <p:nvSpPr>
          <p:cNvPr id="6" name="Footer Placeholder 4">
            <a:extLst>
              <a:ext uri="{FF2B5EF4-FFF2-40B4-BE49-F238E27FC236}">
                <a16:creationId xmlns:a16="http://schemas.microsoft.com/office/drawing/2014/main" id="{6C13DB97-4EC7-4888-961C-82AE2D4C4A41}"/>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7" name="Slide Number Placeholder 5">
            <a:extLst>
              <a:ext uri="{FF2B5EF4-FFF2-40B4-BE49-F238E27FC236}">
                <a16:creationId xmlns:a16="http://schemas.microsoft.com/office/drawing/2014/main" id="{E0D81E2F-B7BF-4FAC-A1A8-5DC2571E0C0E}"/>
              </a:ext>
            </a:extLst>
          </p:cNvPr>
          <p:cNvSpPr>
            <a:spLocks noGrp="1"/>
          </p:cNvSpPr>
          <p:nvPr>
            <p:ph type="sldNum" sz="quarter" idx="12"/>
          </p:nvPr>
        </p:nvSpPr>
        <p:spPr/>
        <p:txBody>
          <a:bodyPr/>
          <a:lstStyle>
            <a:lvl1pPr>
              <a:defRPr/>
            </a:lvl1pPr>
          </a:lstStyle>
          <a:p>
            <a:pPr>
              <a:defRPr/>
            </a:pPr>
            <a:fld id="{B074541F-5815-43E9-B60E-19D685EFE04A}" type="slidenum">
              <a:rPr lang="en-US"/>
              <a:pPr>
                <a:defRPr/>
              </a:pPr>
              <a:t>‹#›</a:t>
            </a:fld>
            <a:endParaRPr lang="en-US" dirty="0"/>
          </a:p>
        </p:txBody>
      </p:sp>
    </p:spTree>
    <p:extLst>
      <p:ext uri="{BB962C8B-B14F-4D97-AF65-F5344CB8AC3E}">
        <p14:creationId xmlns:p14="http://schemas.microsoft.com/office/powerpoint/2010/main" val="295744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56017D39-2EE9-46F0-9CD1-D10214BBDBEC}"/>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77B614C-8409-4240-9C0C-E11A8522B234}"/>
              </a:ext>
            </a:extLst>
          </p:cNvPr>
          <p:cNvSpPr>
            <a:spLocks noGrp="1"/>
          </p:cNvSpPr>
          <p:nvPr>
            <p:ph type="dt" sz="half" idx="10"/>
          </p:nvPr>
        </p:nvSpPr>
        <p:spPr/>
        <p:txBody>
          <a:bodyPr/>
          <a:lstStyle>
            <a:lvl1pPr>
              <a:defRPr/>
            </a:lvl1pPr>
          </a:lstStyle>
          <a:p>
            <a:pPr>
              <a:defRPr/>
            </a:pPr>
            <a:fld id="{BA9A8CDA-1CBB-4FA5-86B8-6B80F01A9A00}" type="datetime1">
              <a:rPr lang="en-US"/>
              <a:pPr>
                <a:defRPr/>
              </a:pPr>
              <a:t>4/29/2020</a:t>
            </a:fld>
            <a:endParaRPr lang="en-US" dirty="0"/>
          </a:p>
        </p:txBody>
      </p:sp>
      <p:sp>
        <p:nvSpPr>
          <p:cNvPr id="6" name="Footer Placeholder 4">
            <a:extLst>
              <a:ext uri="{FF2B5EF4-FFF2-40B4-BE49-F238E27FC236}">
                <a16:creationId xmlns:a16="http://schemas.microsoft.com/office/drawing/2014/main" id="{B6BFEE1E-4895-4A0E-8359-4AFB07E97B45}"/>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7" name="Slide Number Placeholder 5">
            <a:extLst>
              <a:ext uri="{FF2B5EF4-FFF2-40B4-BE49-F238E27FC236}">
                <a16:creationId xmlns:a16="http://schemas.microsoft.com/office/drawing/2014/main" id="{3606D247-8650-4C35-A00F-17F5F173E101}"/>
              </a:ext>
            </a:extLst>
          </p:cNvPr>
          <p:cNvSpPr>
            <a:spLocks noGrp="1"/>
          </p:cNvSpPr>
          <p:nvPr>
            <p:ph type="sldNum" sz="quarter" idx="12"/>
          </p:nvPr>
        </p:nvSpPr>
        <p:spPr/>
        <p:txBody>
          <a:bodyPr/>
          <a:lstStyle>
            <a:lvl1pPr>
              <a:defRPr/>
            </a:lvl1pPr>
          </a:lstStyle>
          <a:p>
            <a:pPr>
              <a:defRPr/>
            </a:pPr>
            <a:fld id="{8DEEF49E-105A-4AFB-95BF-374EB9C134DA}" type="slidenum">
              <a:rPr lang="en-US"/>
              <a:pPr>
                <a:defRPr/>
              </a:pPr>
              <a:t>‹#›</a:t>
            </a:fld>
            <a:endParaRPr lang="en-US" dirty="0"/>
          </a:p>
        </p:txBody>
      </p:sp>
    </p:spTree>
    <p:extLst>
      <p:ext uri="{BB962C8B-B14F-4D97-AF65-F5344CB8AC3E}">
        <p14:creationId xmlns:p14="http://schemas.microsoft.com/office/powerpoint/2010/main" val="2789041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2852B476-08F7-4D8A-BA80-A2A89BD4DD81}"/>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631DE33D-9D56-4984-92E2-2427E570049B}"/>
              </a:ext>
            </a:extLst>
          </p:cNvPr>
          <p:cNvSpPr>
            <a:spLocks noGrp="1"/>
          </p:cNvSpPr>
          <p:nvPr>
            <p:ph type="dt" sz="half" idx="10"/>
          </p:nvPr>
        </p:nvSpPr>
        <p:spPr/>
        <p:txBody>
          <a:bodyPr/>
          <a:lstStyle>
            <a:lvl1pPr>
              <a:defRPr/>
            </a:lvl1pPr>
          </a:lstStyle>
          <a:p>
            <a:pPr>
              <a:defRPr/>
            </a:pPr>
            <a:fld id="{818D23BE-1CEC-459E-87F1-19625D46DEE4}" type="datetime1">
              <a:rPr lang="en-US"/>
              <a:pPr>
                <a:defRPr/>
              </a:pPr>
              <a:t>4/29/2020</a:t>
            </a:fld>
            <a:endParaRPr lang="en-US" dirty="0"/>
          </a:p>
        </p:txBody>
      </p:sp>
      <p:sp>
        <p:nvSpPr>
          <p:cNvPr id="6" name="Footer Placeholder 4">
            <a:extLst>
              <a:ext uri="{FF2B5EF4-FFF2-40B4-BE49-F238E27FC236}">
                <a16:creationId xmlns:a16="http://schemas.microsoft.com/office/drawing/2014/main" id="{31102FEB-30D5-462D-8BD6-371B00CD3ED7}"/>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7" name="Slide Number Placeholder 5">
            <a:extLst>
              <a:ext uri="{FF2B5EF4-FFF2-40B4-BE49-F238E27FC236}">
                <a16:creationId xmlns:a16="http://schemas.microsoft.com/office/drawing/2014/main" id="{32AC2020-498C-48F4-873D-122DB7E49835}"/>
              </a:ext>
            </a:extLst>
          </p:cNvPr>
          <p:cNvSpPr>
            <a:spLocks noGrp="1"/>
          </p:cNvSpPr>
          <p:nvPr>
            <p:ph type="sldNum" sz="quarter" idx="12"/>
          </p:nvPr>
        </p:nvSpPr>
        <p:spPr>
          <a:xfrm>
            <a:off x="531813" y="3244850"/>
            <a:ext cx="779462" cy="365125"/>
          </a:xfrm>
        </p:spPr>
        <p:txBody>
          <a:bodyPr/>
          <a:lstStyle>
            <a:lvl1pPr>
              <a:defRPr/>
            </a:lvl1pPr>
          </a:lstStyle>
          <a:p>
            <a:pPr>
              <a:defRPr/>
            </a:pPr>
            <a:fld id="{8AA0D120-F6CE-44DD-9C64-7A0F0C3FBA22}" type="slidenum">
              <a:rPr lang="en-US"/>
              <a:pPr>
                <a:defRPr/>
              </a:pPr>
              <a:t>‹#›</a:t>
            </a:fld>
            <a:endParaRPr lang="en-US" dirty="0"/>
          </a:p>
        </p:txBody>
      </p:sp>
    </p:spTree>
    <p:extLst>
      <p:ext uri="{BB962C8B-B14F-4D97-AF65-F5344CB8AC3E}">
        <p14:creationId xmlns:p14="http://schemas.microsoft.com/office/powerpoint/2010/main" val="361755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97120062-9F79-4A5B-A9E0-C22B9A1EE05D}"/>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66546CEF-19D1-43CA-B54A-B95D95F9AD10}"/>
              </a:ext>
            </a:extLst>
          </p:cNvPr>
          <p:cNvSpPr>
            <a:spLocks noGrp="1"/>
          </p:cNvSpPr>
          <p:nvPr>
            <p:ph type="dt" sz="half" idx="10"/>
          </p:nvPr>
        </p:nvSpPr>
        <p:spPr/>
        <p:txBody>
          <a:bodyPr/>
          <a:lstStyle>
            <a:lvl1pPr>
              <a:defRPr/>
            </a:lvl1pPr>
          </a:lstStyle>
          <a:p>
            <a:pPr>
              <a:defRPr/>
            </a:pPr>
            <a:fld id="{247E3C91-372B-44A1-BEF8-2B8DE021BE57}" type="datetime1">
              <a:rPr lang="en-US"/>
              <a:pPr>
                <a:defRPr/>
              </a:pPr>
              <a:t>4/29/2020</a:t>
            </a:fld>
            <a:endParaRPr lang="en-US" dirty="0"/>
          </a:p>
        </p:txBody>
      </p:sp>
      <p:sp>
        <p:nvSpPr>
          <p:cNvPr id="7" name="Footer Placeholder 5">
            <a:extLst>
              <a:ext uri="{FF2B5EF4-FFF2-40B4-BE49-F238E27FC236}">
                <a16:creationId xmlns:a16="http://schemas.microsoft.com/office/drawing/2014/main" id="{019FAB3C-9BE9-47D5-AB1C-E5286D439A2B}"/>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9" name="Slide Number Placeholder 5">
            <a:extLst>
              <a:ext uri="{FF2B5EF4-FFF2-40B4-BE49-F238E27FC236}">
                <a16:creationId xmlns:a16="http://schemas.microsoft.com/office/drawing/2014/main" id="{6A495847-A414-4260-8E8F-433C06F682DF}"/>
              </a:ext>
            </a:extLst>
          </p:cNvPr>
          <p:cNvSpPr>
            <a:spLocks noGrp="1"/>
          </p:cNvSpPr>
          <p:nvPr>
            <p:ph type="sldNum" sz="quarter" idx="12"/>
          </p:nvPr>
        </p:nvSpPr>
        <p:spPr/>
        <p:txBody>
          <a:bodyPr/>
          <a:lstStyle>
            <a:lvl1pPr>
              <a:defRPr/>
            </a:lvl1pPr>
          </a:lstStyle>
          <a:p>
            <a:pPr>
              <a:defRPr/>
            </a:pPr>
            <a:fld id="{DF49DEA4-70D9-4208-A9C2-AACF7234A76B}" type="slidenum">
              <a:rPr lang="en-US"/>
              <a:pPr>
                <a:defRPr/>
              </a:pPr>
              <a:t>‹#›</a:t>
            </a:fld>
            <a:endParaRPr lang="en-US" dirty="0"/>
          </a:p>
        </p:txBody>
      </p:sp>
    </p:spTree>
    <p:extLst>
      <p:ext uri="{BB962C8B-B14F-4D97-AF65-F5344CB8AC3E}">
        <p14:creationId xmlns:p14="http://schemas.microsoft.com/office/powerpoint/2010/main" val="261620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B18A2F28-C7B9-465F-9996-C4D2C5B85377}"/>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63BC102C-B6F8-4C57-AC35-5EE9B9F9202C}"/>
              </a:ext>
            </a:extLst>
          </p:cNvPr>
          <p:cNvSpPr>
            <a:spLocks noGrp="1"/>
          </p:cNvSpPr>
          <p:nvPr>
            <p:ph type="dt" sz="half" idx="10"/>
          </p:nvPr>
        </p:nvSpPr>
        <p:spPr/>
        <p:txBody>
          <a:bodyPr/>
          <a:lstStyle>
            <a:lvl1pPr>
              <a:defRPr/>
            </a:lvl1pPr>
          </a:lstStyle>
          <a:p>
            <a:pPr>
              <a:defRPr/>
            </a:pPr>
            <a:fld id="{11205CF3-FCA9-4CFA-910B-BB0363FA58F6}" type="datetime1">
              <a:rPr lang="en-US"/>
              <a:pPr>
                <a:defRPr/>
              </a:pPr>
              <a:t>4/29/2020</a:t>
            </a:fld>
            <a:endParaRPr lang="en-US" dirty="0"/>
          </a:p>
        </p:txBody>
      </p:sp>
      <p:sp>
        <p:nvSpPr>
          <p:cNvPr id="9" name="Footer Placeholder 7">
            <a:extLst>
              <a:ext uri="{FF2B5EF4-FFF2-40B4-BE49-F238E27FC236}">
                <a16:creationId xmlns:a16="http://schemas.microsoft.com/office/drawing/2014/main" id="{DA2EE046-2DD9-41D4-978E-04EB4CCCF38A}"/>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11" name="Slide Number Placeholder 5">
            <a:extLst>
              <a:ext uri="{FF2B5EF4-FFF2-40B4-BE49-F238E27FC236}">
                <a16:creationId xmlns:a16="http://schemas.microsoft.com/office/drawing/2014/main" id="{B15C05AF-7485-4FD4-B26B-A3701E92931A}"/>
              </a:ext>
            </a:extLst>
          </p:cNvPr>
          <p:cNvSpPr>
            <a:spLocks noGrp="1"/>
          </p:cNvSpPr>
          <p:nvPr>
            <p:ph type="sldNum" sz="quarter" idx="12"/>
          </p:nvPr>
        </p:nvSpPr>
        <p:spPr/>
        <p:txBody>
          <a:bodyPr/>
          <a:lstStyle>
            <a:lvl1pPr>
              <a:defRPr/>
            </a:lvl1pPr>
          </a:lstStyle>
          <a:p>
            <a:pPr>
              <a:defRPr/>
            </a:pPr>
            <a:fld id="{3FCD2B47-DCCC-4D81-9A98-68B73CF94EC4}" type="slidenum">
              <a:rPr lang="en-US"/>
              <a:pPr>
                <a:defRPr/>
              </a:pPr>
              <a:t>‹#›</a:t>
            </a:fld>
            <a:endParaRPr lang="en-US" dirty="0"/>
          </a:p>
        </p:txBody>
      </p:sp>
    </p:spTree>
    <p:extLst>
      <p:ext uri="{BB962C8B-B14F-4D97-AF65-F5344CB8AC3E}">
        <p14:creationId xmlns:p14="http://schemas.microsoft.com/office/powerpoint/2010/main" val="307712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FF1EFC17-4BD3-4AFD-8EEE-6B8EC200383E}"/>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17128215-562B-409A-9787-C5630199E106}"/>
              </a:ext>
            </a:extLst>
          </p:cNvPr>
          <p:cNvSpPr>
            <a:spLocks noGrp="1"/>
          </p:cNvSpPr>
          <p:nvPr>
            <p:ph type="dt" sz="half" idx="10"/>
          </p:nvPr>
        </p:nvSpPr>
        <p:spPr/>
        <p:txBody>
          <a:bodyPr/>
          <a:lstStyle>
            <a:lvl1pPr>
              <a:defRPr/>
            </a:lvl1pPr>
          </a:lstStyle>
          <a:p>
            <a:pPr>
              <a:defRPr/>
            </a:pPr>
            <a:fld id="{30D32BD2-26CA-4069-94F5-5C291C7BE565}" type="datetime1">
              <a:rPr lang="en-US"/>
              <a:pPr>
                <a:defRPr/>
              </a:pPr>
              <a:t>4/29/2020</a:t>
            </a:fld>
            <a:endParaRPr lang="en-US" dirty="0"/>
          </a:p>
        </p:txBody>
      </p:sp>
      <p:sp>
        <p:nvSpPr>
          <p:cNvPr id="5" name="Footer Placeholder 3">
            <a:extLst>
              <a:ext uri="{FF2B5EF4-FFF2-40B4-BE49-F238E27FC236}">
                <a16:creationId xmlns:a16="http://schemas.microsoft.com/office/drawing/2014/main" id="{C35AA166-12D2-4843-8CC8-76FE91FF5BE9}"/>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6" name="Slide Number Placeholder 4">
            <a:extLst>
              <a:ext uri="{FF2B5EF4-FFF2-40B4-BE49-F238E27FC236}">
                <a16:creationId xmlns:a16="http://schemas.microsoft.com/office/drawing/2014/main" id="{94F32759-A66C-42E0-BB3B-2A0F24590D64}"/>
              </a:ext>
            </a:extLst>
          </p:cNvPr>
          <p:cNvSpPr>
            <a:spLocks noGrp="1"/>
          </p:cNvSpPr>
          <p:nvPr>
            <p:ph type="sldNum" sz="quarter" idx="12"/>
          </p:nvPr>
        </p:nvSpPr>
        <p:spPr/>
        <p:txBody>
          <a:bodyPr/>
          <a:lstStyle>
            <a:lvl1pPr>
              <a:defRPr/>
            </a:lvl1pPr>
          </a:lstStyle>
          <a:p>
            <a:pPr>
              <a:defRPr/>
            </a:pPr>
            <a:fld id="{5998D493-E0A7-4129-8A55-240C8F1C9413}" type="slidenum">
              <a:rPr lang="en-US"/>
              <a:pPr>
                <a:defRPr/>
              </a:pPr>
              <a:t>‹#›</a:t>
            </a:fld>
            <a:endParaRPr lang="en-US" dirty="0"/>
          </a:p>
        </p:txBody>
      </p:sp>
    </p:spTree>
    <p:extLst>
      <p:ext uri="{BB962C8B-B14F-4D97-AF65-F5344CB8AC3E}">
        <p14:creationId xmlns:p14="http://schemas.microsoft.com/office/powerpoint/2010/main" val="264337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149AF081-E362-41E8-8E20-05FBDB852433}"/>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 name="Date Placeholder 1">
            <a:extLst>
              <a:ext uri="{FF2B5EF4-FFF2-40B4-BE49-F238E27FC236}">
                <a16:creationId xmlns:a16="http://schemas.microsoft.com/office/drawing/2014/main" id="{BA3A7C0D-1C27-4FAB-8B8A-C1B00541113B}"/>
              </a:ext>
            </a:extLst>
          </p:cNvPr>
          <p:cNvSpPr>
            <a:spLocks noGrp="1"/>
          </p:cNvSpPr>
          <p:nvPr>
            <p:ph type="dt" sz="half" idx="10"/>
          </p:nvPr>
        </p:nvSpPr>
        <p:spPr/>
        <p:txBody>
          <a:bodyPr/>
          <a:lstStyle>
            <a:lvl1pPr>
              <a:defRPr/>
            </a:lvl1pPr>
          </a:lstStyle>
          <a:p>
            <a:pPr>
              <a:defRPr/>
            </a:pPr>
            <a:fld id="{B7EDC63A-79E0-4EA9-BC0A-DDFFD0023B5B}" type="datetime1">
              <a:rPr lang="en-US"/>
              <a:pPr>
                <a:defRPr/>
              </a:pPr>
              <a:t>4/29/2020</a:t>
            </a:fld>
            <a:endParaRPr lang="en-US" dirty="0"/>
          </a:p>
        </p:txBody>
      </p:sp>
      <p:sp>
        <p:nvSpPr>
          <p:cNvPr id="4" name="Footer Placeholder 2">
            <a:extLst>
              <a:ext uri="{FF2B5EF4-FFF2-40B4-BE49-F238E27FC236}">
                <a16:creationId xmlns:a16="http://schemas.microsoft.com/office/drawing/2014/main" id="{784230BA-3D2C-4DA0-9F80-B7A74C52A698}"/>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5" name="Slide Number Placeholder 3">
            <a:extLst>
              <a:ext uri="{FF2B5EF4-FFF2-40B4-BE49-F238E27FC236}">
                <a16:creationId xmlns:a16="http://schemas.microsoft.com/office/drawing/2014/main" id="{B0526FC5-96C8-4D85-8633-1E9CD65B1EB1}"/>
              </a:ext>
            </a:extLst>
          </p:cNvPr>
          <p:cNvSpPr>
            <a:spLocks noGrp="1"/>
          </p:cNvSpPr>
          <p:nvPr>
            <p:ph type="sldNum" sz="quarter" idx="12"/>
          </p:nvPr>
        </p:nvSpPr>
        <p:spPr/>
        <p:txBody>
          <a:bodyPr/>
          <a:lstStyle>
            <a:lvl1pPr>
              <a:defRPr/>
            </a:lvl1pPr>
          </a:lstStyle>
          <a:p>
            <a:pPr>
              <a:defRPr/>
            </a:pPr>
            <a:fld id="{891969FF-A8B1-48B6-A8E1-61E273821FDD}" type="slidenum">
              <a:rPr lang="en-US"/>
              <a:pPr>
                <a:defRPr/>
              </a:pPr>
              <a:t>‹#›</a:t>
            </a:fld>
            <a:endParaRPr lang="en-US" dirty="0"/>
          </a:p>
        </p:txBody>
      </p:sp>
    </p:spTree>
    <p:extLst>
      <p:ext uri="{BB962C8B-B14F-4D97-AF65-F5344CB8AC3E}">
        <p14:creationId xmlns:p14="http://schemas.microsoft.com/office/powerpoint/2010/main" val="253113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6F832209-6F34-49A0-A82E-113425420486}"/>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62B81760-5C35-428D-BFB1-E004972A2400}"/>
              </a:ext>
            </a:extLst>
          </p:cNvPr>
          <p:cNvSpPr>
            <a:spLocks noGrp="1"/>
          </p:cNvSpPr>
          <p:nvPr>
            <p:ph type="dt" sz="half" idx="10"/>
          </p:nvPr>
        </p:nvSpPr>
        <p:spPr/>
        <p:txBody>
          <a:bodyPr/>
          <a:lstStyle>
            <a:lvl1pPr>
              <a:defRPr/>
            </a:lvl1pPr>
          </a:lstStyle>
          <a:p>
            <a:pPr>
              <a:defRPr/>
            </a:pPr>
            <a:fld id="{C7DAAF35-9EF0-46E5-8BE8-4AECD9E50E96}" type="datetime1">
              <a:rPr lang="en-US"/>
              <a:pPr>
                <a:defRPr/>
              </a:pPr>
              <a:t>4/29/2020</a:t>
            </a:fld>
            <a:endParaRPr lang="en-US" dirty="0"/>
          </a:p>
        </p:txBody>
      </p:sp>
      <p:sp>
        <p:nvSpPr>
          <p:cNvPr id="7" name="Footer Placeholder 5">
            <a:extLst>
              <a:ext uri="{FF2B5EF4-FFF2-40B4-BE49-F238E27FC236}">
                <a16:creationId xmlns:a16="http://schemas.microsoft.com/office/drawing/2014/main" id="{A55D9F03-5BA4-4171-B723-3D49FC76A78A}"/>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8" name="Slide Number Placeholder 6">
            <a:extLst>
              <a:ext uri="{FF2B5EF4-FFF2-40B4-BE49-F238E27FC236}">
                <a16:creationId xmlns:a16="http://schemas.microsoft.com/office/drawing/2014/main" id="{858EC9A9-5073-4ECB-9B94-1C5A47417ED3}"/>
              </a:ext>
            </a:extLst>
          </p:cNvPr>
          <p:cNvSpPr>
            <a:spLocks noGrp="1"/>
          </p:cNvSpPr>
          <p:nvPr>
            <p:ph type="sldNum" sz="quarter" idx="12"/>
          </p:nvPr>
        </p:nvSpPr>
        <p:spPr/>
        <p:txBody>
          <a:bodyPr/>
          <a:lstStyle>
            <a:lvl1pPr>
              <a:defRPr/>
            </a:lvl1pPr>
          </a:lstStyle>
          <a:p>
            <a:pPr>
              <a:defRPr/>
            </a:pPr>
            <a:fld id="{9F6AAAF9-9FF5-4E13-9A25-DBB8F197C09D}" type="slidenum">
              <a:rPr lang="en-US"/>
              <a:pPr>
                <a:defRPr/>
              </a:pPr>
              <a:t>‹#›</a:t>
            </a:fld>
            <a:endParaRPr lang="en-US" dirty="0"/>
          </a:p>
        </p:txBody>
      </p:sp>
    </p:spTree>
    <p:extLst>
      <p:ext uri="{BB962C8B-B14F-4D97-AF65-F5344CB8AC3E}">
        <p14:creationId xmlns:p14="http://schemas.microsoft.com/office/powerpoint/2010/main" val="264476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D4CDA1A4-54EF-4737-B02C-C4A9ADCA6730}"/>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AA1F9DC2-977E-4791-A842-01E2D78026A7}"/>
              </a:ext>
            </a:extLst>
          </p:cNvPr>
          <p:cNvSpPr>
            <a:spLocks noGrp="1"/>
          </p:cNvSpPr>
          <p:nvPr>
            <p:ph type="dt" sz="half" idx="10"/>
          </p:nvPr>
        </p:nvSpPr>
        <p:spPr/>
        <p:txBody>
          <a:bodyPr/>
          <a:lstStyle>
            <a:lvl1pPr>
              <a:defRPr/>
            </a:lvl1pPr>
          </a:lstStyle>
          <a:p>
            <a:pPr>
              <a:defRPr/>
            </a:pPr>
            <a:fld id="{4F47BFE4-C419-41E1-BFBA-9ECA919E3FA0}" type="datetime1">
              <a:rPr lang="en-US"/>
              <a:pPr>
                <a:defRPr/>
              </a:pPr>
              <a:t>4/29/2020</a:t>
            </a:fld>
            <a:endParaRPr lang="en-US" dirty="0"/>
          </a:p>
        </p:txBody>
      </p:sp>
      <p:sp>
        <p:nvSpPr>
          <p:cNvPr id="7" name="Footer Placeholder 5">
            <a:extLst>
              <a:ext uri="{FF2B5EF4-FFF2-40B4-BE49-F238E27FC236}">
                <a16:creationId xmlns:a16="http://schemas.microsoft.com/office/drawing/2014/main" id="{5037D635-77FD-42C7-9621-66DE46C189DF}"/>
              </a:ext>
            </a:extLst>
          </p:cNvPr>
          <p:cNvSpPr>
            <a:spLocks noGrp="1"/>
          </p:cNvSpPr>
          <p:nvPr>
            <p:ph type="ftr" sz="quarter" idx="11"/>
          </p:nvPr>
        </p:nvSpPr>
        <p:spPr/>
        <p:txBody>
          <a:bodyPr/>
          <a:lstStyle>
            <a:lvl1pPr>
              <a:defRPr/>
            </a:lvl1pPr>
          </a:lstStyle>
          <a:p>
            <a:pPr>
              <a:defRPr/>
            </a:pPr>
            <a:r>
              <a:rPr lang="en-US"/>
              <a:t>Siddiqa Amin</a:t>
            </a:r>
            <a:endParaRPr lang="en-US" dirty="0"/>
          </a:p>
        </p:txBody>
      </p:sp>
      <p:sp>
        <p:nvSpPr>
          <p:cNvPr id="8" name="Slide Number Placeholder 6">
            <a:extLst>
              <a:ext uri="{FF2B5EF4-FFF2-40B4-BE49-F238E27FC236}">
                <a16:creationId xmlns:a16="http://schemas.microsoft.com/office/drawing/2014/main" id="{B98F4F70-2346-4DFE-9055-70C751DC6A12}"/>
              </a:ext>
            </a:extLst>
          </p:cNvPr>
          <p:cNvSpPr>
            <a:spLocks noGrp="1"/>
          </p:cNvSpPr>
          <p:nvPr>
            <p:ph type="sldNum" sz="quarter" idx="12"/>
          </p:nvPr>
        </p:nvSpPr>
        <p:spPr>
          <a:xfrm>
            <a:off x="531813" y="4983163"/>
            <a:ext cx="779462" cy="365125"/>
          </a:xfrm>
        </p:spPr>
        <p:txBody>
          <a:bodyPr/>
          <a:lstStyle>
            <a:lvl1pPr>
              <a:defRPr/>
            </a:lvl1pPr>
          </a:lstStyle>
          <a:p>
            <a:pPr>
              <a:defRPr/>
            </a:pPr>
            <a:fld id="{9AF70881-D032-4603-8BEA-F616BCE7B0C8}" type="slidenum">
              <a:rPr lang="en-US"/>
              <a:pPr>
                <a:defRPr/>
              </a:pPr>
              <a:t>‹#›</a:t>
            </a:fld>
            <a:endParaRPr lang="en-US" dirty="0"/>
          </a:p>
        </p:txBody>
      </p:sp>
    </p:spTree>
    <p:extLst>
      <p:ext uri="{BB962C8B-B14F-4D97-AF65-F5344CB8AC3E}">
        <p14:creationId xmlns:p14="http://schemas.microsoft.com/office/powerpoint/2010/main" val="1926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C5DEE5"/>
            </a:gs>
          </a:gsLst>
          <a:lin ang="5400000"/>
        </a:grad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363E6E54-8DDC-445A-9E4D-D47BC0B2C592}"/>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9E3C95E1-60B7-4164-AE89-757CF8FC1013}"/>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2">
              <a:extLst>
                <a:ext uri="{FF2B5EF4-FFF2-40B4-BE49-F238E27FC236}">
                  <a16:creationId xmlns:a16="http://schemas.microsoft.com/office/drawing/2014/main" id="{4AA6337F-50C3-4F9C-BB20-CE802E8ED071}"/>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13">
              <a:extLst>
                <a:ext uri="{FF2B5EF4-FFF2-40B4-BE49-F238E27FC236}">
                  <a16:creationId xmlns:a16="http://schemas.microsoft.com/office/drawing/2014/main" id="{D4AF1A60-7579-4945-B624-BCFEC033B40A}"/>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9" name="Freeform 14">
              <a:extLst>
                <a:ext uri="{FF2B5EF4-FFF2-40B4-BE49-F238E27FC236}">
                  <a16:creationId xmlns:a16="http://schemas.microsoft.com/office/drawing/2014/main" id="{BD8F8081-9B92-47A1-87DC-456ACD8FA3F5}"/>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15">
              <a:extLst>
                <a:ext uri="{FF2B5EF4-FFF2-40B4-BE49-F238E27FC236}">
                  <a16:creationId xmlns:a16="http://schemas.microsoft.com/office/drawing/2014/main" id="{062ADAF2-21AA-4B79-A99F-9616FC7D95A4}"/>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1" name="Freeform 16">
              <a:extLst>
                <a:ext uri="{FF2B5EF4-FFF2-40B4-BE49-F238E27FC236}">
                  <a16:creationId xmlns:a16="http://schemas.microsoft.com/office/drawing/2014/main" id="{0EC39888-6C42-4892-B522-0A52F49BE9CC}"/>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7">
              <a:extLst>
                <a:ext uri="{FF2B5EF4-FFF2-40B4-BE49-F238E27FC236}">
                  <a16:creationId xmlns:a16="http://schemas.microsoft.com/office/drawing/2014/main" id="{3D22B178-1F05-47C2-9AA9-11A3F0AACF2C}"/>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8">
              <a:extLst>
                <a:ext uri="{FF2B5EF4-FFF2-40B4-BE49-F238E27FC236}">
                  <a16:creationId xmlns:a16="http://schemas.microsoft.com/office/drawing/2014/main" id="{0C8DDD52-2E46-4207-9C49-1AD13A6774C5}"/>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9">
              <a:extLst>
                <a:ext uri="{FF2B5EF4-FFF2-40B4-BE49-F238E27FC236}">
                  <a16:creationId xmlns:a16="http://schemas.microsoft.com/office/drawing/2014/main" id="{4BFC3004-CE2B-4CA9-8998-C7090F33BDA0}"/>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20">
              <a:extLst>
                <a:ext uri="{FF2B5EF4-FFF2-40B4-BE49-F238E27FC236}">
                  <a16:creationId xmlns:a16="http://schemas.microsoft.com/office/drawing/2014/main" id="{1428F5CA-7633-4B26-9EE2-41049D68FEB7}"/>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21">
              <a:extLst>
                <a:ext uri="{FF2B5EF4-FFF2-40B4-BE49-F238E27FC236}">
                  <a16:creationId xmlns:a16="http://schemas.microsoft.com/office/drawing/2014/main" id="{AD026BA3-CBFE-4FF3-8FEE-0D8FDD64F240}"/>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22">
              <a:extLst>
                <a:ext uri="{FF2B5EF4-FFF2-40B4-BE49-F238E27FC236}">
                  <a16:creationId xmlns:a16="http://schemas.microsoft.com/office/drawing/2014/main" id="{179C110B-9481-45DE-AEA8-C1666162FC32}"/>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27" name="Group 9">
            <a:extLst>
              <a:ext uri="{FF2B5EF4-FFF2-40B4-BE49-F238E27FC236}">
                <a16:creationId xmlns:a16="http://schemas.microsoft.com/office/drawing/2014/main" id="{C5A0F3B5-BF0C-4C85-B4D8-36389ADDC6AE}"/>
              </a:ext>
            </a:extLst>
          </p:cNvPr>
          <p:cNvGrpSpPr>
            <a:grpSpLocks/>
          </p:cNvGrpSpPr>
          <p:nvPr/>
        </p:nvGrpSpPr>
        <p:grpSpPr bwMode="auto">
          <a:xfrm>
            <a:off x="26988" y="0"/>
            <a:ext cx="2357437" cy="6853238"/>
            <a:chOff x="6627813" y="195610"/>
            <a:chExt cx="1952625" cy="5678141"/>
          </a:xfrm>
        </p:grpSpPr>
        <p:sp>
          <p:nvSpPr>
            <p:cNvPr id="1034" name="Freeform 27">
              <a:extLst>
                <a:ext uri="{FF2B5EF4-FFF2-40B4-BE49-F238E27FC236}">
                  <a16:creationId xmlns:a16="http://schemas.microsoft.com/office/drawing/2014/main" id="{A21C472A-81C2-4AAD-BEF3-C3A82B9012BB}"/>
                </a:ext>
              </a:extLst>
            </p:cNvPr>
            <p:cNvSpPr>
              <a:spLocks/>
            </p:cNvSpPr>
            <p:nvPr/>
          </p:nvSpPr>
          <p:spPr bwMode="auto">
            <a:xfrm>
              <a:off x="6627813" y="195610"/>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28">
              <a:extLst>
                <a:ext uri="{FF2B5EF4-FFF2-40B4-BE49-F238E27FC236}">
                  <a16:creationId xmlns:a16="http://schemas.microsoft.com/office/drawing/2014/main" id="{038ACBAE-F4B6-4D94-AA0C-205AA3C3F810}"/>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29">
              <a:extLst>
                <a:ext uri="{FF2B5EF4-FFF2-40B4-BE49-F238E27FC236}">
                  <a16:creationId xmlns:a16="http://schemas.microsoft.com/office/drawing/2014/main" id="{71E4722D-27B4-4425-824C-97C8CE13D632}"/>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30">
              <a:extLst>
                <a:ext uri="{FF2B5EF4-FFF2-40B4-BE49-F238E27FC236}">
                  <a16:creationId xmlns:a16="http://schemas.microsoft.com/office/drawing/2014/main" id="{41A9E1AE-424F-4AE1-B04A-85A52CF85D43}"/>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31">
              <a:extLst>
                <a:ext uri="{FF2B5EF4-FFF2-40B4-BE49-F238E27FC236}">
                  <a16:creationId xmlns:a16="http://schemas.microsoft.com/office/drawing/2014/main" id="{BA69D5D7-ABBC-4866-A823-4D69EC29B885}"/>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32">
              <a:extLst>
                <a:ext uri="{FF2B5EF4-FFF2-40B4-BE49-F238E27FC236}">
                  <a16:creationId xmlns:a16="http://schemas.microsoft.com/office/drawing/2014/main" id="{B1052E13-51C4-4372-835B-3F54F991ACF3}"/>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33">
              <a:extLst>
                <a:ext uri="{FF2B5EF4-FFF2-40B4-BE49-F238E27FC236}">
                  <a16:creationId xmlns:a16="http://schemas.microsoft.com/office/drawing/2014/main" id="{39309075-1973-409B-B5B0-C862DE903566}"/>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Freeform 34">
              <a:extLst>
                <a:ext uri="{FF2B5EF4-FFF2-40B4-BE49-F238E27FC236}">
                  <a16:creationId xmlns:a16="http://schemas.microsoft.com/office/drawing/2014/main" id="{43BF0231-A88C-4AEE-ACFA-04AC6B644170}"/>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35">
              <a:extLst>
                <a:ext uri="{FF2B5EF4-FFF2-40B4-BE49-F238E27FC236}">
                  <a16:creationId xmlns:a16="http://schemas.microsoft.com/office/drawing/2014/main" id="{3762C679-D499-491E-A2D8-9C7E8F4DCE2B}"/>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36">
              <a:extLst>
                <a:ext uri="{FF2B5EF4-FFF2-40B4-BE49-F238E27FC236}">
                  <a16:creationId xmlns:a16="http://schemas.microsoft.com/office/drawing/2014/main" id="{78C1516B-C929-4B5D-818C-36CCB81CE987}"/>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37">
              <a:extLst>
                <a:ext uri="{FF2B5EF4-FFF2-40B4-BE49-F238E27FC236}">
                  <a16:creationId xmlns:a16="http://schemas.microsoft.com/office/drawing/2014/main" id="{3730E165-6C03-45AF-853E-75DC823ED355}"/>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38">
              <a:extLst>
                <a:ext uri="{FF2B5EF4-FFF2-40B4-BE49-F238E27FC236}">
                  <a16:creationId xmlns:a16="http://schemas.microsoft.com/office/drawing/2014/main" id="{5546DB38-AFFE-474A-92C2-7A1F64F7EB90}"/>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 name="Rectangle 6">
            <a:extLst>
              <a:ext uri="{FF2B5EF4-FFF2-40B4-BE49-F238E27FC236}">
                <a16:creationId xmlns:a16="http://schemas.microsoft.com/office/drawing/2014/main" id="{47A659F2-D46A-417B-BB6B-26B21E84F92D}"/>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FC371C21-80A3-431A-B88E-CE28A8916B1E}"/>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0" name="Text Placeholder 2">
            <a:extLst>
              <a:ext uri="{FF2B5EF4-FFF2-40B4-BE49-F238E27FC236}">
                <a16:creationId xmlns:a16="http://schemas.microsoft.com/office/drawing/2014/main" id="{78F35D3F-32E4-4D17-8C6E-C31A9D40FA2A}"/>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1CDA4D3-3DCA-4D2F-A2B0-81CFC4DF85A8}"/>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4A247B25-EFE3-4D24-8357-274DF5FE4BDE}" type="datetime1">
              <a:rPr lang="en-US"/>
              <a:pPr>
                <a:defRPr/>
              </a:pPr>
              <a:t>4/29/2020</a:t>
            </a:fld>
            <a:endParaRPr lang="en-US" dirty="0"/>
          </a:p>
        </p:txBody>
      </p:sp>
      <p:sp>
        <p:nvSpPr>
          <p:cNvPr id="5" name="Footer Placeholder 4">
            <a:extLst>
              <a:ext uri="{FF2B5EF4-FFF2-40B4-BE49-F238E27FC236}">
                <a16:creationId xmlns:a16="http://schemas.microsoft.com/office/drawing/2014/main" id="{66CD5B0F-2FB0-4E1B-A4D0-7193AA8FF10D}"/>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Siddiqa Amin</a:t>
            </a:r>
            <a:endParaRPr lang="en-US" dirty="0"/>
          </a:p>
        </p:txBody>
      </p:sp>
      <p:sp>
        <p:nvSpPr>
          <p:cNvPr id="6" name="Slide Number Placeholder 5">
            <a:extLst>
              <a:ext uri="{FF2B5EF4-FFF2-40B4-BE49-F238E27FC236}">
                <a16:creationId xmlns:a16="http://schemas.microsoft.com/office/drawing/2014/main" id="{0AA44782-AD8C-4DB4-8B57-C080F53D5D43}"/>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smtClean="0">
                <a:solidFill>
                  <a:srgbClr val="FEFFFF"/>
                </a:solidFill>
                <a:latin typeface="+mn-lt"/>
              </a:defRPr>
            </a:lvl1pPr>
          </a:lstStyle>
          <a:p>
            <a:pPr>
              <a:defRPr/>
            </a:pPr>
            <a:fld id="{762DCD37-04D7-47F4-842B-0F4D342A4E7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Lst>
  <p:hf hdr="0" dt="0"/>
  <p:txStyles>
    <p:titleStyle>
      <a:lvl1pPr algn="l" defTabSz="457200" rtl="0" fontAlgn="base">
        <a:spcBef>
          <a:spcPct val="0"/>
        </a:spcBef>
        <a:spcAft>
          <a:spcPct val="0"/>
        </a:spcAft>
        <a:defRPr sz="3600" kern="1200">
          <a:solidFill>
            <a:srgbClr val="178DBB"/>
          </a:solidFill>
          <a:latin typeface="+mj-lt"/>
          <a:ea typeface="+mj-ea"/>
          <a:cs typeface="+mj-cs"/>
        </a:defRPr>
      </a:lvl1pPr>
      <a:lvl2pPr algn="l" defTabSz="457200" rtl="0" fontAlgn="base">
        <a:spcBef>
          <a:spcPct val="0"/>
        </a:spcBef>
        <a:spcAft>
          <a:spcPct val="0"/>
        </a:spcAft>
        <a:defRPr sz="3600">
          <a:solidFill>
            <a:srgbClr val="178DBB"/>
          </a:solidFill>
          <a:latin typeface="Garamond" panose="02020404030301010803" pitchFamily="18" charset="0"/>
        </a:defRPr>
      </a:lvl2pPr>
      <a:lvl3pPr algn="l" defTabSz="457200" rtl="0" fontAlgn="base">
        <a:spcBef>
          <a:spcPct val="0"/>
        </a:spcBef>
        <a:spcAft>
          <a:spcPct val="0"/>
        </a:spcAft>
        <a:defRPr sz="3600">
          <a:solidFill>
            <a:srgbClr val="178DBB"/>
          </a:solidFill>
          <a:latin typeface="Garamond" panose="02020404030301010803" pitchFamily="18" charset="0"/>
        </a:defRPr>
      </a:lvl3pPr>
      <a:lvl4pPr algn="l" defTabSz="457200" rtl="0" fontAlgn="base">
        <a:spcBef>
          <a:spcPct val="0"/>
        </a:spcBef>
        <a:spcAft>
          <a:spcPct val="0"/>
        </a:spcAft>
        <a:defRPr sz="3600">
          <a:solidFill>
            <a:srgbClr val="178DBB"/>
          </a:solidFill>
          <a:latin typeface="Garamond" panose="02020404030301010803" pitchFamily="18" charset="0"/>
        </a:defRPr>
      </a:lvl4pPr>
      <a:lvl5pPr algn="l" defTabSz="457200" rtl="0" fontAlgn="base">
        <a:spcBef>
          <a:spcPct val="0"/>
        </a:spcBef>
        <a:spcAft>
          <a:spcPct val="0"/>
        </a:spcAft>
        <a:defRPr sz="3600">
          <a:solidFill>
            <a:srgbClr val="178DBB"/>
          </a:solidFill>
          <a:latin typeface="Garamond" panose="02020404030301010803"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482" name="Picture 5" descr="abstract image">
            <a:extLst>
              <a:ext uri="{FF2B5EF4-FFF2-40B4-BE49-F238E27FC236}">
                <a16:creationId xmlns:a16="http://schemas.microsoft.com/office/drawing/2014/main" id="{19A5F4EF-0E97-4D70-8A83-435D4D5F14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a:extLst>
              <a:ext uri="{FF2B5EF4-FFF2-40B4-BE49-F238E27FC236}">
                <a16:creationId xmlns:a16="http://schemas.microsoft.com/office/drawing/2014/main" id="{D708C21D-495C-4C5A-9899-8CE2356E69C5}"/>
              </a:ext>
            </a:extLst>
          </p:cNvPr>
          <p:cNvSpPr>
            <a:spLocks noGrp="1" noChangeArrowheads="1"/>
          </p:cNvSpPr>
          <p:nvPr>
            <p:ph type="ctrTitle"/>
          </p:nvPr>
        </p:nvSpPr>
        <p:spPr>
          <a:xfrm>
            <a:off x="3024188" y="2355850"/>
            <a:ext cx="7785100" cy="1630363"/>
          </a:xfrm>
        </p:spPr>
        <p:txBody>
          <a:bodyPr/>
          <a:lstStyle/>
          <a:p>
            <a:pPr algn="ctr"/>
            <a:r>
              <a:rPr lang="en-US" altLang="en-US" sz="4400" b="1">
                <a:solidFill>
                  <a:schemeClr val="bg1"/>
                </a:solidFill>
              </a:rPr>
              <a:t>PLANNING OF NEW TOWN </a:t>
            </a:r>
          </a:p>
        </p:txBody>
      </p:sp>
      <p:sp>
        <p:nvSpPr>
          <p:cNvPr id="20484" name="Subtitle 2">
            <a:extLst>
              <a:ext uri="{FF2B5EF4-FFF2-40B4-BE49-F238E27FC236}">
                <a16:creationId xmlns:a16="http://schemas.microsoft.com/office/drawing/2014/main" id="{C5410E49-5697-4E34-A359-8F7E79F689E6}"/>
              </a:ext>
            </a:extLst>
          </p:cNvPr>
          <p:cNvSpPr>
            <a:spLocks noGrp="1" noChangeArrowheads="1"/>
          </p:cNvSpPr>
          <p:nvPr>
            <p:ph type="subTitle" idx="1"/>
          </p:nvPr>
        </p:nvSpPr>
        <p:spPr>
          <a:xfrm>
            <a:off x="6034088" y="3995738"/>
            <a:ext cx="4948237" cy="887412"/>
          </a:xfrm>
        </p:spPr>
        <p:txBody>
          <a:bodyPr/>
          <a:lstStyle/>
          <a:p>
            <a:pPr>
              <a:spcAft>
                <a:spcPts val="600"/>
              </a:spcAft>
            </a:pPr>
            <a:endParaRPr lang="en-US" altLang="en-US">
              <a:solidFill>
                <a:schemeClr val="bg1"/>
              </a:solidFill>
            </a:endParaRPr>
          </a:p>
          <a:p>
            <a:pPr>
              <a:spcAft>
                <a:spcPts val="600"/>
              </a:spcAft>
            </a:pPr>
            <a:r>
              <a:rPr lang="en-US" altLang="en-US">
                <a:solidFill>
                  <a:schemeClr val="bg1"/>
                </a:solidFill>
              </a:rPr>
              <a:t>Siddiqa Amin  (Assistant Professor)</a:t>
            </a:r>
          </a:p>
        </p:txBody>
      </p:sp>
      <p:pic>
        <p:nvPicPr>
          <p:cNvPr id="20485" name="image21.png" descr="Image result">
            <a:extLst>
              <a:ext uri="{FF2B5EF4-FFF2-40B4-BE49-F238E27FC236}">
                <a16:creationId xmlns:a16="http://schemas.microsoft.com/office/drawing/2014/main" id="{5C213787-0B65-4BC8-938E-9471505345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736725" cy="180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9B9FE-99F1-4C30-A73F-504676609034}"/>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3) SITE SELECTION CONSIDERATIONS</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pic>
        <p:nvPicPr>
          <p:cNvPr id="29699" name="Picture 5">
            <a:extLst>
              <a:ext uri="{FF2B5EF4-FFF2-40B4-BE49-F238E27FC236}">
                <a16:creationId xmlns:a16="http://schemas.microsoft.com/office/drawing/2014/main" id="{B8C0E80E-81B3-4511-BB23-C05FB07CC8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36826"/>
          <a:stretch>
            <a:fillRect/>
          </a:stretch>
        </p:blipFill>
        <p:spPr bwMode="auto">
          <a:xfrm>
            <a:off x="7624763" y="1565275"/>
            <a:ext cx="4567237" cy="433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a:extLst>
              <a:ext uri="{FF2B5EF4-FFF2-40B4-BE49-F238E27FC236}">
                <a16:creationId xmlns:a16="http://schemas.microsoft.com/office/drawing/2014/main" id="{ACFF65A0-3D08-49CB-8C21-2D31BB5A5382}"/>
              </a:ext>
            </a:extLst>
          </p:cNvPr>
          <p:cNvSpPr>
            <a:spLocks noGrp="1"/>
          </p:cNvSpPr>
          <p:nvPr>
            <p:ph idx="1"/>
          </p:nvPr>
        </p:nvSpPr>
        <p:spPr>
          <a:xfrm>
            <a:off x="1636713" y="1565275"/>
            <a:ext cx="9820275" cy="5292725"/>
          </a:xfrm>
        </p:spPr>
        <p:txBody>
          <a:bodyPr rtlCol="0">
            <a:noAutofit/>
          </a:bodyPr>
          <a:lstStyle/>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3.3)	SOCIO ECONOMIC CONSIDERATIONS</a:t>
            </a:r>
          </a:p>
          <a:p>
            <a:pPr fontAlgn="auto">
              <a:spcAft>
                <a:spcPts val="0"/>
              </a:spcAft>
              <a:buFont typeface="Wingdings 3" charset="2"/>
              <a:buChar char=""/>
              <a:defRPr/>
            </a:pPr>
            <a:r>
              <a:rPr lang="en-US" dirty="0">
                <a:solidFill>
                  <a:schemeClr val="tx1">
                    <a:lumMod val="75000"/>
                    <a:lumOff val="25000"/>
                  </a:schemeClr>
                </a:solidFill>
              </a:rPr>
              <a:t>Population and demographic properties</a:t>
            </a:r>
          </a:p>
          <a:p>
            <a:pPr fontAlgn="auto">
              <a:spcAft>
                <a:spcPts val="0"/>
              </a:spcAft>
              <a:buFont typeface="Wingdings 3" charset="2"/>
              <a:buChar char=""/>
              <a:defRPr/>
            </a:pPr>
            <a:r>
              <a:rPr lang="en-US" dirty="0">
                <a:solidFill>
                  <a:schemeClr val="tx1">
                    <a:lumMod val="75000"/>
                    <a:lumOff val="25000"/>
                  </a:schemeClr>
                </a:solidFill>
              </a:rPr>
              <a:t>Population Density </a:t>
            </a:r>
          </a:p>
          <a:p>
            <a:pPr fontAlgn="auto">
              <a:spcAft>
                <a:spcPts val="0"/>
              </a:spcAft>
              <a:buFont typeface="Wingdings 3" charset="2"/>
              <a:buChar char=""/>
              <a:defRPr/>
            </a:pPr>
            <a:r>
              <a:rPr lang="en-US" dirty="0">
                <a:solidFill>
                  <a:schemeClr val="tx1">
                    <a:lumMod val="75000"/>
                    <a:lumOff val="25000"/>
                  </a:schemeClr>
                </a:solidFill>
              </a:rPr>
              <a:t>Recreation </a:t>
            </a:r>
          </a:p>
          <a:p>
            <a:pPr fontAlgn="auto">
              <a:spcAft>
                <a:spcPts val="0"/>
              </a:spcAft>
              <a:buFont typeface="Wingdings 3" charset="2"/>
              <a:buChar char=""/>
              <a:defRPr/>
            </a:pPr>
            <a:r>
              <a:rPr lang="en-US" dirty="0">
                <a:solidFill>
                  <a:schemeClr val="tx1">
                    <a:lumMod val="75000"/>
                    <a:lumOff val="25000"/>
                  </a:schemeClr>
                </a:solidFill>
              </a:rPr>
              <a:t>Economy and Marketability</a:t>
            </a:r>
          </a:p>
          <a:p>
            <a:pPr fontAlgn="auto">
              <a:spcAft>
                <a:spcPts val="0"/>
              </a:spcAft>
              <a:buFont typeface="Wingdings 3" charset="2"/>
              <a:buChar char=""/>
              <a:defRPr/>
            </a:pPr>
            <a:r>
              <a:rPr lang="en-US" dirty="0">
                <a:solidFill>
                  <a:schemeClr val="tx1">
                    <a:lumMod val="75000"/>
                    <a:lumOff val="25000"/>
                  </a:schemeClr>
                </a:solidFill>
              </a:rPr>
              <a:t>Linkages and distance from other cities </a:t>
            </a:r>
          </a:p>
          <a:p>
            <a:pPr fontAlgn="auto">
              <a:spcAft>
                <a:spcPts val="0"/>
              </a:spcAft>
              <a:buFont typeface="Wingdings 3" charset="2"/>
              <a:buChar char=""/>
              <a:defRPr/>
            </a:pPr>
            <a:r>
              <a:rPr lang="en-US" dirty="0">
                <a:solidFill>
                  <a:schemeClr val="tx1">
                    <a:lumMod val="75000"/>
                    <a:lumOff val="25000"/>
                  </a:schemeClr>
                </a:solidFill>
              </a:rPr>
              <a:t>Land price </a:t>
            </a:r>
          </a:p>
          <a:p>
            <a:pPr fontAlgn="auto">
              <a:spcAft>
                <a:spcPts val="0"/>
              </a:spcAft>
              <a:buFont typeface="Wingdings 3" charset="2"/>
              <a:buChar char=""/>
              <a:defRPr/>
            </a:pPr>
            <a:r>
              <a:rPr lang="en-US" dirty="0">
                <a:solidFill>
                  <a:schemeClr val="tx1">
                    <a:lumMod val="75000"/>
                    <a:lumOff val="25000"/>
                  </a:schemeClr>
                </a:solidFill>
              </a:rPr>
              <a:t>Material availability </a:t>
            </a:r>
          </a:p>
          <a:p>
            <a:pPr fontAlgn="auto">
              <a:spcAft>
                <a:spcPts val="0"/>
              </a:spcAft>
              <a:buFont typeface="Wingdings 3" charset="2"/>
              <a:buChar char=""/>
              <a:defRPr/>
            </a:pPr>
            <a:r>
              <a:rPr lang="en-US" dirty="0">
                <a:solidFill>
                  <a:schemeClr val="tx1">
                    <a:lumMod val="75000"/>
                    <a:lumOff val="25000"/>
                  </a:schemeClr>
                </a:solidFill>
              </a:rPr>
              <a:t>Cost of land improvement such as grading, clearance, reclamation and erosion prevention. </a:t>
            </a:r>
          </a:p>
          <a:p>
            <a:pPr fontAlgn="auto">
              <a:spcAft>
                <a:spcPts val="0"/>
              </a:spcAft>
              <a:buFont typeface="Wingdings 3" charset="2"/>
              <a:buChar char=""/>
              <a:defRPr/>
            </a:pPr>
            <a:r>
              <a:rPr lang="en-US" dirty="0">
                <a:solidFill>
                  <a:schemeClr val="tx1">
                    <a:lumMod val="75000"/>
                    <a:lumOff val="25000"/>
                  </a:schemeClr>
                </a:solidFill>
              </a:rPr>
              <a:t>Cultural, historical, political, and social significance of locations at or near the proposed site</a:t>
            </a:r>
          </a:p>
          <a:p>
            <a:pPr marL="0" indent="0" algn="just" fontAlgn="auto">
              <a:spcAft>
                <a:spcPts val="0"/>
              </a:spcAft>
              <a:buFont typeface="Wingdings 3" charset="2"/>
              <a:buNone/>
              <a:defRPr/>
            </a:pPr>
            <a:endParaRPr lang="en-US" sz="2200" b="1" dirty="0">
              <a:solidFill>
                <a:schemeClr val="accent2">
                  <a:lumMod val="75000"/>
                </a:schemeClr>
              </a:solidFill>
              <a:latin typeface="+mj-lt"/>
              <a:ea typeface="+mj-ea"/>
              <a:cs typeface="+mj-cs"/>
            </a:endParaRPr>
          </a:p>
        </p:txBody>
      </p:sp>
      <p:sp>
        <p:nvSpPr>
          <p:cNvPr id="4" name="Footer Placeholder 3">
            <a:extLst>
              <a:ext uri="{FF2B5EF4-FFF2-40B4-BE49-F238E27FC236}">
                <a16:creationId xmlns:a16="http://schemas.microsoft.com/office/drawing/2014/main" id="{C35B8186-38C1-42CD-9F24-01F86B62CFCF}"/>
              </a:ext>
            </a:extLst>
          </p:cNvPr>
          <p:cNvSpPr>
            <a:spLocks noGrp="1"/>
          </p:cNvSpPr>
          <p:nvPr>
            <p:ph type="ftr" sz="quarter" idx="11"/>
          </p:nvPr>
        </p:nvSpPr>
        <p:spPr>
          <a:xfrm>
            <a:off x="185738" y="6473825"/>
            <a:ext cx="7620000" cy="365125"/>
          </a:xfrm>
        </p:spPr>
        <p:txBody>
          <a:bodyPr/>
          <a:lstStyle/>
          <a:p>
            <a:pPr>
              <a:defRPr/>
            </a:pPr>
            <a:r>
              <a:rPr lang="en-US" dirty="0"/>
              <a:t>Siddiqa Amin</a:t>
            </a:r>
          </a:p>
        </p:txBody>
      </p:sp>
      <p:sp>
        <p:nvSpPr>
          <p:cNvPr id="29702" name="Slide Number Placeholder 6">
            <a:extLst>
              <a:ext uri="{FF2B5EF4-FFF2-40B4-BE49-F238E27FC236}">
                <a16:creationId xmlns:a16="http://schemas.microsoft.com/office/drawing/2014/main" id="{FB701C58-50C8-43DC-9B0F-408F94556EC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134B9621-648D-4298-B4FC-BD7AA36677FA}" type="slidenum">
              <a:rPr lang="en-US" altLang="en-US">
                <a:solidFill>
                  <a:srgbClr val="FEFFFF"/>
                </a:solidFill>
              </a:rPr>
              <a:pPr fontAlgn="base">
                <a:spcBef>
                  <a:spcPct val="0"/>
                </a:spcBef>
                <a:spcAft>
                  <a:spcPct val="0"/>
                </a:spcAft>
              </a:pPr>
              <a:t>10</a:t>
            </a:fld>
            <a:endParaRPr lang="en-US" altLang="en-US">
              <a:solidFill>
                <a:srgbClr val="FE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9ED9E-E84F-402C-96B5-E4221A093A23}"/>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3) SITE SELECTION CONSIDERATIONS</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D91DAAD4-6ACF-48BC-B8BD-38A7EE87CF40}"/>
              </a:ext>
            </a:extLst>
          </p:cNvPr>
          <p:cNvSpPr>
            <a:spLocks noGrp="1"/>
          </p:cNvSpPr>
          <p:nvPr>
            <p:ph idx="1"/>
          </p:nvPr>
        </p:nvSpPr>
        <p:spPr>
          <a:xfrm>
            <a:off x="1636713" y="1565275"/>
            <a:ext cx="9820275" cy="5292725"/>
          </a:xfrm>
        </p:spPr>
        <p:txBody>
          <a:bodyPr rtlCol="0">
            <a:noAutofit/>
          </a:bodyPr>
          <a:lstStyle/>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3.4)	LOCAL RESOURCE CONSIDERATIONS</a:t>
            </a:r>
          </a:p>
          <a:p>
            <a:pPr marL="0" indent="0" algn="just" fontAlgn="auto">
              <a:spcAft>
                <a:spcPts val="0"/>
              </a:spcAft>
              <a:buFont typeface="Wingdings 3" charset="2"/>
              <a:buNone/>
              <a:defRPr/>
            </a:pPr>
            <a:endParaRPr lang="en-US" sz="2200" b="1" dirty="0">
              <a:solidFill>
                <a:schemeClr val="accent2">
                  <a:lumMod val="75000"/>
                </a:schemeClr>
              </a:solidFill>
              <a:latin typeface="+mj-lt"/>
              <a:ea typeface="+mj-ea"/>
              <a:cs typeface="+mj-cs"/>
            </a:endParaRPr>
          </a:p>
          <a:p>
            <a:pPr fontAlgn="auto">
              <a:spcAft>
                <a:spcPts val="0"/>
              </a:spcAft>
              <a:buFont typeface="Wingdings 3" charset="2"/>
              <a:buChar char=""/>
              <a:defRPr/>
            </a:pPr>
            <a:r>
              <a:rPr lang="en-US" sz="2400" dirty="0">
                <a:solidFill>
                  <a:schemeClr val="tx1">
                    <a:lumMod val="75000"/>
                    <a:lumOff val="25000"/>
                  </a:schemeClr>
                </a:solidFill>
              </a:rPr>
              <a:t>Resources may be of three types </a:t>
            </a:r>
          </a:p>
          <a:p>
            <a:pPr lvl="1" fontAlgn="auto">
              <a:spcAft>
                <a:spcPts val="0"/>
              </a:spcAft>
              <a:buFont typeface="Wingdings 3" charset="2"/>
              <a:buChar char=""/>
              <a:defRPr/>
            </a:pPr>
            <a:r>
              <a:rPr lang="en-US" sz="2000" dirty="0">
                <a:solidFill>
                  <a:schemeClr val="tx1">
                    <a:lumMod val="75000"/>
                    <a:lumOff val="25000"/>
                  </a:schemeClr>
                </a:solidFill>
              </a:rPr>
              <a:t>Underground (minerals) </a:t>
            </a:r>
          </a:p>
          <a:p>
            <a:pPr lvl="1" fontAlgn="auto">
              <a:spcAft>
                <a:spcPts val="0"/>
              </a:spcAft>
              <a:buFont typeface="Wingdings 3" charset="2"/>
              <a:buChar char=""/>
              <a:defRPr/>
            </a:pPr>
            <a:r>
              <a:rPr lang="en-US" sz="2000" dirty="0">
                <a:solidFill>
                  <a:schemeClr val="tx1">
                    <a:lumMod val="75000"/>
                    <a:lumOff val="25000"/>
                  </a:schemeClr>
                </a:solidFill>
              </a:rPr>
              <a:t>On the ground (landscape, vegetation, wild life) </a:t>
            </a:r>
          </a:p>
          <a:p>
            <a:pPr lvl="1" fontAlgn="auto">
              <a:spcAft>
                <a:spcPts val="0"/>
              </a:spcAft>
              <a:buFont typeface="Wingdings 3" charset="2"/>
              <a:buChar char=""/>
              <a:defRPr/>
            </a:pPr>
            <a:r>
              <a:rPr lang="en-US" sz="2000" dirty="0">
                <a:solidFill>
                  <a:schemeClr val="tx1">
                    <a:lumMod val="75000"/>
                    <a:lumOff val="25000"/>
                  </a:schemeClr>
                </a:solidFill>
              </a:rPr>
              <a:t>In the air (weather condition) </a:t>
            </a:r>
          </a:p>
          <a:p>
            <a:pPr marL="0" indent="0" algn="just" fontAlgn="auto">
              <a:spcAft>
                <a:spcPts val="0"/>
              </a:spcAft>
              <a:buFont typeface="Wingdings 3" charset="2"/>
              <a:buNone/>
              <a:defRPr/>
            </a:pPr>
            <a:endParaRPr lang="en-US" sz="2200" b="1" dirty="0">
              <a:solidFill>
                <a:schemeClr val="accent2">
                  <a:lumMod val="75000"/>
                </a:schemeClr>
              </a:solidFill>
              <a:latin typeface="+mj-lt"/>
              <a:ea typeface="+mj-ea"/>
              <a:cs typeface="+mj-cs"/>
            </a:endParaRPr>
          </a:p>
        </p:txBody>
      </p:sp>
      <p:pic>
        <p:nvPicPr>
          <p:cNvPr id="30724" name="Picture 5">
            <a:extLst>
              <a:ext uri="{FF2B5EF4-FFF2-40B4-BE49-F238E27FC236}">
                <a16:creationId xmlns:a16="http://schemas.microsoft.com/office/drawing/2014/main" id="{E7D35684-474F-4D33-8ED2-74F79AE18E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6400" y="2249488"/>
            <a:ext cx="41656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74881F0A-E20F-4F3D-8855-E37EAFEE64E0}"/>
              </a:ext>
            </a:extLst>
          </p:cNvPr>
          <p:cNvSpPr>
            <a:spLocks noGrp="1"/>
          </p:cNvSpPr>
          <p:nvPr>
            <p:ph type="ftr" sz="quarter" idx="11"/>
          </p:nvPr>
        </p:nvSpPr>
        <p:spPr>
          <a:xfrm>
            <a:off x="185738" y="6492875"/>
            <a:ext cx="7620000" cy="365125"/>
          </a:xfrm>
        </p:spPr>
        <p:txBody>
          <a:bodyPr/>
          <a:lstStyle/>
          <a:p>
            <a:pPr>
              <a:defRPr/>
            </a:pPr>
            <a:r>
              <a:rPr lang="en-US"/>
              <a:t>Siddiqa Amin</a:t>
            </a:r>
            <a:endParaRPr lang="en-US" dirty="0"/>
          </a:p>
        </p:txBody>
      </p:sp>
      <p:sp>
        <p:nvSpPr>
          <p:cNvPr id="30726" name="Slide Number Placeholder 6">
            <a:extLst>
              <a:ext uri="{FF2B5EF4-FFF2-40B4-BE49-F238E27FC236}">
                <a16:creationId xmlns:a16="http://schemas.microsoft.com/office/drawing/2014/main" id="{96AB046C-DBAC-4FEB-BC5D-DD0699F781C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8DA9A31-83D5-4755-AD1F-7804D94ED725}" type="slidenum">
              <a:rPr lang="en-US" altLang="en-US">
                <a:solidFill>
                  <a:srgbClr val="FEFFFF"/>
                </a:solidFill>
              </a:rPr>
              <a:pPr fontAlgn="base">
                <a:spcBef>
                  <a:spcPct val="0"/>
                </a:spcBef>
                <a:spcAft>
                  <a:spcPct val="0"/>
                </a:spcAft>
              </a:pPr>
              <a:t>11</a:t>
            </a:fld>
            <a:endParaRPr lang="en-US" altLang="en-US">
              <a:solidFill>
                <a:srgbClr val="FEFFFF"/>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26065-B9F2-40FB-B2B0-D4A129C0002E}"/>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3) SITE SELECTION CONSIDERATIONS</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0E5E61D1-C179-4A0F-B234-E5D7A08DEE48}"/>
              </a:ext>
            </a:extLst>
          </p:cNvPr>
          <p:cNvSpPr>
            <a:spLocks noGrp="1"/>
          </p:cNvSpPr>
          <p:nvPr>
            <p:ph idx="1"/>
          </p:nvPr>
        </p:nvSpPr>
        <p:spPr>
          <a:xfrm>
            <a:off x="1636713" y="1565275"/>
            <a:ext cx="9820275" cy="5292725"/>
          </a:xfrm>
        </p:spPr>
        <p:txBody>
          <a:bodyPr rtlCol="0">
            <a:noAutofit/>
          </a:bodyPr>
          <a:lstStyle/>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3.5)	ENVIRONMENTAL CONSIDERATIONS</a:t>
            </a:r>
          </a:p>
          <a:p>
            <a:pPr fontAlgn="auto">
              <a:spcAft>
                <a:spcPts val="0"/>
              </a:spcAft>
              <a:buFont typeface="Wingdings 3" charset="2"/>
              <a:buChar char=""/>
              <a:defRPr/>
            </a:pPr>
            <a:endParaRPr lang="en-US" dirty="0">
              <a:solidFill>
                <a:schemeClr val="tx1">
                  <a:lumMod val="75000"/>
                  <a:lumOff val="25000"/>
                </a:schemeClr>
              </a:solidFill>
            </a:endParaRPr>
          </a:p>
          <a:p>
            <a:pPr fontAlgn="auto">
              <a:spcAft>
                <a:spcPts val="0"/>
              </a:spcAft>
              <a:buFont typeface="Wingdings 3" charset="2"/>
              <a:buChar char=""/>
              <a:defRPr/>
            </a:pPr>
            <a:r>
              <a:rPr lang="en-US" dirty="0">
                <a:solidFill>
                  <a:schemeClr val="tx1">
                    <a:lumMod val="75000"/>
                    <a:lumOff val="25000"/>
                  </a:schemeClr>
                </a:solidFill>
              </a:rPr>
              <a:t>Aesthetic potential </a:t>
            </a:r>
          </a:p>
          <a:p>
            <a:pPr fontAlgn="auto">
              <a:spcAft>
                <a:spcPts val="0"/>
              </a:spcAft>
              <a:buFont typeface="Wingdings 3" charset="2"/>
              <a:buChar char=""/>
              <a:defRPr/>
            </a:pPr>
            <a:r>
              <a:rPr lang="en-US" dirty="0">
                <a:solidFill>
                  <a:schemeClr val="tx1">
                    <a:lumMod val="75000"/>
                    <a:lumOff val="25000"/>
                  </a:schemeClr>
                </a:solidFill>
              </a:rPr>
              <a:t>Industrial pollution </a:t>
            </a:r>
          </a:p>
          <a:p>
            <a:pPr fontAlgn="auto">
              <a:spcAft>
                <a:spcPts val="0"/>
              </a:spcAft>
              <a:buFont typeface="Wingdings 3" charset="2"/>
              <a:buChar char=""/>
              <a:defRPr/>
            </a:pPr>
            <a:r>
              <a:rPr lang="en-US" dirty="0">
                <a:solidFill>
                  <a:schemeClr val="tx1">
                    <a:lumMod val="75000"/>
                    <a:lumOff val="25000"/>
                  </a:schemeClr>
                </a:solidFill>
              </a:rPr>
              <a:t>Swamps and dumping sites </a:t>
            </a:r>
          </a:p>
          <a:p>
            <a:pPr fontAlgn="auto">
              <a:spcAft>
                <a:spcPts val="0"/>
              </a:spcAft>
              <a:buFont typeface="Wingdings 3" charset="2"/>
              <a:buChar char=""/>
              <a:defRPr/>
            </a:pPr>
            <a:r>
              <a:rPr lang="en-US" dirty="0">
                <a:solidFill>
                  <a:schemeClr val="tx1">
                    <a:lumMod val="75000"/>
                    <a:lumOff val="25000"/>
                  </a:schemeClr>
                </a:solidFill>
              </a:rPr>
              <a:t>Combining urban and rural environments </a:t>
            </a:r>
          </a:p>
          <a:p>
            <a:pPr fontAlgn="auto">
              <a:spcAft>
                <a:spcPts val="0"/>
              </a:spcAft>
              <a:buFont typeface="Wingdings 3" charset="2"/>
              <a:buChar char=""/>
              <a:defRPr/>
            </a:pPr>
            <a:r>
              <a:rPr lang="en-US" dirty="0">
                <a:solidFill>
                  <a:schemeClr val="tx1">
                    <a:lumMod val="75000"/>
                    <a:lumOff val="25000"/>
                  </a:schemeClr>
                </a:solidFill>
              </a:rPr>
              <a:t>Mountains, caves, historical sites or other sight-seeing points can become tourist attractions. </a:t>
            </a:r>
          </a:p>
          <a:p>
            <a:pPr fontAlgn="auto">
              <a:spcAft>
                <a:spcPts val="0"/>
              </a:spcAft>
              <a:buFont typeface="Wingdings 3" charset="2"/>
              <a:buChar char=""/>
              <a:defRPr/>
            </a:pPr>
            <a:r>
              <a:rPr lang="en-US" dirty="0">
                <a:solidFill>
                  <a:schemeClr val="tx1">
                    <a:lumMod val="75000"/>
                    <a:lumOff val="25000"/>
                  </a:schemeClr>
                </a:solidFill>
              </a:rPr>
              <a:t>Orientation of the site if located on slopes </a:t>
            </a:r>
          </a:p>
          <a:p>
            <a:pPr fontAlgn="auto">
              <a:spcAft>
                <a:spcPts val="0"/>
              </a:spcAft>
              <a:buFont typeface="Wingdings 3" charset="2"/>
              <a:buChar char=""/>
              <a:defRPr/>
            </a:pPr>
            <a:r>
              <a:rPr lang="en-US" dirty="0">
                <a:solidFill>
                  <a:schemeClr val="tx1">
                    <a:lumMod val="75000"/>
                    <a:lumOff val="25000"/>
                  </a:schemeClr>
                </a:solidFill>
              </a:rPr>
              <a:t>Noise pollution by highways, railroads or industries </a:t>
            </a:r>
          </a:p>
          <a:p>
            <a:pPr marL="0" indent="0" algn="just" fontAlgn="auto">
              <a:spcAft>
                <a:spcPts val="0"/>
              </a:spcAft>
              <a:buFont typeface="Wingdings 3" charset="2"/>
              <a:buNone/>
              <a:defRPr/>
            </a:pPr>
            <a:endParaRPr lang="en-US" sz="2200" b="1" dirty="0">
              <a:solidFill>
                <a:schemeClr val="accent2">
                  <a:lumMod val="75000"/>
                </a:schemeClr>
              </a:solidFill>
              <a:latin typeface="+mj-lt"/>
              <a:ea typeface="+mj-ea"/>
              <a:cs typeface="+mj-cs"/>
            </a:endParaRPr>
          </a:p>
        </p:txBody>
      </p:sp>
      <p:pic>
        <p:nvPicPr>
          <p:cNvPr id="31748" name="Picture 9">
            <a:extLst>
              <a:ext uri="{FF2B5EF4-FFF2-40B4-BE49-F238E27FC236}">
                <a16:creationId xmlns:a16="http://schemas.microsoft.com/office/drawing/2014/main" id="{BC733D29-6AB2-4C00-8F92-C92610DB04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3425" y="-57150"/>
            <a:ext cx="2568575"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66580BAD-8244-485A-9469-8896D62626C0}"/>
              </a:ext>
            </a:extLst>
          </p:cNvPr>
          <p:cNvSpPr>
            <a:spLocks noGrp="1"/>
          </p:cNvSpPr>
          <p:nvPr>
            <p:ph type="ftr" sz="quarter" idx="11"/>
          </p:nvPr>
        </p:nvSpPr>
        <p:spPr>
          <a:xfrm>
            <a:off x="200025" y="6492875"/>
            <a:ext cx="7620000" cy="365125"/>
          </a:xfrm>
        </p:spPr>
        <p:txBody>
          <a:bodyPr/>
          <a:lstStyle/>
          <a:p>
            <a:pPr>
              <a:defRPr/>
            </a:pPr>
            <a:r>
              <a:rPr lang="en-US"/>
              <a:t>Siddiqa Amin</a:t>
            </a:r>
            <a:endParaRPr lang="en-US" dirty="0"/>
          </a:p>
        </p:txBody>
      </p:sp>
      <p:sp>
        <p:nvSpPr>
          <p:cNvPr id="31750" name="Slide Number Placeholder 5">
            <a:extLst>
              <a:ext uri="{FF2B5EF4-FFF2-40B4-BE49-F238E27FC236}">
                <a16:creationId xmlns:a16="http://schemas.microsoft.com/office/drawing/2014/main" id="{4C566267-B972-4C63-BA3A-4C35EC8D062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BDF5592-47D3-4619-A558-A70F5334EDE5}" type="slidenum">
              <a:rPr lang="en-US" altLang="en-US">
                <a:solidFill>
                  <a:srgbClr val="FEFFFF"/>
                </a:solidFill>
              </a:rPr>
              <a:pPr fontAlgn="base">
                <a:spcBef>
                  <a:spcPct val="0"/>
                </a:spcBef>
                <a:spcAft>
                  <a:spcPct val="0"/>
                </a:spcAft>
              </a:pPr>
              <a:t>12</a:t>
            </a:fld>
            <a:endParaRPr lang="en-US" altLang="en-US">
              <a:solidFill>
                <a:srgbClr val="FEFF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5FAF0-9BF0-40BC-84FD-77C2E9D93858}"/>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3) SITE SELECTION CONSIDERATIONS</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5BB54B83-8ECD-4502-A83A-4A55897DCA1D}"/>
              </a:ext>
            </a:extLst>
          </p:cNvPr>
          <p:cNvSpPr>
            <a:spLocks noGrp="1"/>
          </p:cNvSpPr>
          <p:nvPr>
            <p:ph idx="1"/>
          </p:nvPr>
        </p:nvSpPr>
        <p:spPr>
          <a:xfrm>
            <a:off x="1636713" y="1565275"/>
            <a:ext cx="9820275" cy="5292725"/>
          </a:xfrm>
        </p:spPr>
        <p:txBody>
          <a:bodyPr rtlCol="0">
            <a:noAutofit/>
          </a:bodyPr>
          <a:lstStyle/>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3.6)	POLITICAL CONSIDERATIONS</a:t>
            </a:r>
          </a:p>
          <a:p>
            <a:pPr fontAlgn="auto">
              <a:spcAft>
                <a:spcPts val="0"/>
              </a:spcAft>
              <a:buFont typeface="Wingdings 3" charset="2"/>
              <a:buChar char=""/>
              <a:defRPr/>
            </a:pPr>
            <a:endParaRPr lang="en-US" dirty="0">
              <a:solidFill>
                <a:schemeClr val="tx1">
                  <a:lumMod val="75000"/>
                  <a:lumOff val="25000"/>
                </a:schemeClr>
              </a:solidFill>
            </a:endParaRPr>
          </a:p>
          <a:p>
            <a:pPr algn="just" fontAlgn="auto">
              <a:spcAft>
                <a:spcPts val="0"/>
              </a:spcAft>
              <a:buFont typeface="Wingdings 3" charset="2"/>
              <a:buChar char=""/>
              <a:defRPr/>
            </a:pPr>
            <a:r>
              <a:rPr lang="en-US" sz="2400" dirty="0">
                <a:solidFill>
                  <a:schemeClr val="tx1">
                    <a:lumMod val="75000"/>
                    <a:lumOff val="25000"/>
                  </a:schemeClr>
                </a:solidFill>
              </a:rPr>
              <a:t>Political power and administration structure </a:t>
            </a:r>
          </a:p>
          <a:p>
            <a:pPr algn="just" fontAlgn="auto">
              <a:spcAft>
                <a:spcPts val="0"/>
              </a:spcAft>
              <a:buFont typeface="Wingdings 3" charset="2"/>
              <a:buChar char=""/>
              <a:defRPr/>
            </a:pPr>
            <a:r>
              <a:rPr lang="en-US" sz="2400" dirty="0">
                <a:solidFill>
                  <a:schemeClr val="tx1">
                    <a:lumMod val="75000"/>
                    <a:lumOff val="25000"/>
                  </a:schemeClr>
                </a:solidFill>
              </a:rPr>
              <a:t>Sites selected in low income region for middle class population may lose some housing marketability </a:t>
            </a:r>
          </a:p>
          <a:p>
            <a:pPr algn="just" fontAlgn="auto">
              <a:spcAft>
                <a:spcPts val="0"/>
              </a:spcAft>
              <a:buFont typeface="Wingdings 3" charset="2"/>
              <a:buChar char=""/>
              <a:defRPr/>
            </a:pPr>
            <a:r>
              <a:rPr lang="en-US" sz="2400" dirty="0">
                <a:solidFill>
                  <a:schemeClr val="tx1">
                    <a:lumMod val="75000"/>
                    <a:lumOff val="25000"/>
                  </a:schemeClr>
                </a:solidFill>
              </a:rPr>
              <a:t>Communication with local leadership for effective overall development. </a:t>
            </a:r>
          </a:p>
          <a:p>
            <a:pPr marL="0" indent="0" algn="just" fontAlgn="auto">
              <a:spcAft>
                <a:spcPts val="0"/>
              </a:spcAft>
              <a:buFont typeface="Wingdings 3" charset="2"/>
              <a:buNone/>
              <a:defRPr/>
            </a:pPr>
            <a:endParaRPr lang="en-US" sz="2200" b="1" dirty="0">
              <a:solidFill>
                <a:schemeClr val="accent2">
                  <a:lumMod val="75000"/>
                </a:schemeClr>
              </a:solidFill>
              <a:latin typeface="+mj-lt"/>
              <a:ea typeface="+mj-ea"/>
              <a:cs typeface="+mj-cs"/>
            </a:endParaRPr>
          </a:p>
        </p:txBody>
      </p:sp>
      <p:pic>
        <p:nvPicPr>
          <p:cNvPr id="32772" name="Picture 5">
            <a:extLst>
              <a:ext uri="{FF2B5EF4-FFF2-40B4-BE49-F238E27FC236}">
                <a16:creationId xmlns:a16="http://schemas.microsoft.com/office/drawing/2014/main" id="{71501F6F-26FC-4EC3-B037-8D915C7950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20872"/>
          <a:stretch>
            <a:fillRect/>
          </a:stretch>
        </p:blipFill>
        <p:spPr bwMode="auto">
          <a:xfrm>
            <a:off x="9564688" y="20638"/>
            <a:ext cx="2627312" cy="154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B446CE19-B66F-4901-97EB-707B61E7C0E7}"/>
              </a:ext>
            </a:extLst>
          </p:cNvPr>
          <p:cNvSpPr>
            <a:spLocks noGrp="1"/>
          </p:cNvSpPr>
          <p:nvPr>
            <p:ph type="ftr" sz="quarter" idx="11"/>
          </p:nvPr>
        </p:nvSpPr>
        <p:spPr>
          <a:xfrm>
            <a:off x="200025" y="6367463"/>
            <a:ext cx="7620000" cy="365125"/>
          </a:xfrm>
        </p:spPr>
        <p:txBody>
          <a:bodyPr/>
          <a:lstStyle/>
          <a:p>
            <a:pPr>
              <a:defRPr/>
            </a:pPr>
            <a:r>
              <a:rPr lang="en-US"/>
              <a:t>Siddiqa Amin</a:t>
            </a:r>
            <a:endParaRPr lang="en-US" dirty="0"/>
          </a:p>
        </p:txBody>
      </p:sp>
      <p:sp>
        <p:nvSpPr>
          <p:cNvPr id="32774" name="Slide Number Placeholder 6">
            <a:extLst>
              <a:ext uri="{FF2B5EF4-FFF2-40B4-BE49-F238E27FC236}">
                <a16:creationId xmlns:a16="http://schemas.microsoft.com/office/drawing/2014/main" id="{EC156664-7D0C-4F50-AE15-8C66D6C8A00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9AA83C91-A74E-4B6B-B15C-A31D25379F00}" type="slidenum">
              <a:rPr lang="en-US" altLang="en-US">
                <a:solidFill>
                  <a:srgbClr val="FEFFFF"/>
                </a:solidFill>
              </a:rPr>
              <a:pPr fontAlgn="base">
                <a:spcBef>
                  <a:spcPct val="0"/>
                </a:spcBef>
                <a:spcAft>
                  <a:spcPct val="0"/>
                </a:spcAft>
              </a:pPr>
              <a:t>13</a:t>
            </a:fld>
            <a:endParaRPr lang="en-US" altLang="en-US">
              <a:solidFill>
                <a:srgbClr val="FE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E576-1396-4586-B685-14C639C08839}"/>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4) SUSTAINABILITY FACTORS IN SITE SELECTION</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BEE5C320-F3FA-4926-890D-92246145B373}"/>
              </a:ext>
            </a:extLst>
          </p:cNvPr>
          <p:cNvSpPr>
            <a:spLocks noGrp="1"/>
          </p:cNvSpPr>
          <p:nvPr>
            <p:ph idx="1"/>
          </p:nvPr>
        </p:nvSpPr>
        <p:spPr>
          <a:xfrm>
            <a:off x="1636713" y="1565275"/>
            <a:ext cx="6477000" cy="5292725"/>
          </a:xfrm>
        </p:spPr>
        <p:txBody>
          <a:bodyPr rtlCol="0">
            <a:noAutofit/>
          </a:bodyPr>
          <a:lstStyle/>
          <a:p>
            <a:pPr marL="0" indent="0" algn="just" fontAlgn="auto">
              <a:spcAft>
                <a:spcPts val="0"/>
              </a:spcAft>
              <a:buFont typeface="Wingdings 3" charset="2"/>
              <a:buNone/>
              <a:defRPr/>
            </a:pPr>
            <a:r>
              <a:rPr lang="en-US" sz="2200" dirty="0">
                <a:solidFill>
                  <a:schemeClr val="tx1">
                    <a:lumMod val="75000"/>
                    <a:lumOff val="25000"/>
                  </a:schemeClr>
                </a:solidFill>
              </a:rPr>
              <a:t>The sustainability component should focus on the selection of sites that will: </a:t>
            </a:r>
          </a:p>
          <a:p>
            <a:pPr algn="just" fontAlgn="auto">
              <a:spcAft>
                <a:spcPts val="0"/>
              </a:spcAft>
              <a:buFont typeface="Wingdings 3" charset="2"/>
              <a:buChar char=""/>
              <a:defRPr/>
            </a:pPr>
            <a:r>
              <a:rPr lang="en-US" sz="2200" dirty="0">
                <a:solidFill>
                  <a:schemeClr val="tx1">
                    <a:lumMod val="75000"/>
                    <a:lumOff val="25000"/>
                  </a:schemeClr>
                </a:solidFill>
              </a:rPr>
              <a:t>Have the least negative impact on the environment </a:t>
            </a:r>
          </a:p>
          <a:p>
            <a:pPr algn="just" fontAlgn="auto">
              <a:spcAft>
                <a:spcPts val="0"/>
              </a:spcAft>
              <a:buFont typeface="Wingdings 3" charset="2"/>
              <a:buChar char=""/>
              <a:defRPr/>
            </a:pPr>
            <a:r>
              <a:rPr lang="en-US" sz="2200" dirty="0">
                <a:solidFill>
                  <a:schemeClr val="tx1">
                    <a:lumMod val="75000"/>
                    <a:lumOff val="25000"/>
                  </a:schemeClr>
                </a:solidFill>
              </a:rPr>
              <a:t>Have the fewest possible threats from the environment </a:t>
            </a:r>
          </a:p>
          <a:p>
            <a:pPr algn="just" fontAlgn="auto">
              <a:spcAft>
                <a:spcPts val="0"/>
              </a:spcAft>
              <a:buFont typeface="Wingdings 3" charset="2"/>
              <a:buChar char=""/>
              <a:defRPr/>
            </a:pPr>
            <a:r>
              <a:rPr lang="en-US" sz="2200" dirty="0">
                <a:solidFill>
                  <a:schemeClr val="tx1">
                    <a:lumMod val="75000"/>
                    <a:lumOff val="25000"/>
                  </a:schemeClr>
                </a:solidFill>
              </a:rPr>
              <a:t>Require the least extraction of natural resources for site preparation, construction, and operation </a:t>
            </a:r>
          </a:p>
          <a:p>
            <a:pPr algn="just" fontAlgn="auto">
              <a:spcAft>
                <a:spcPts val="0"/>
              </a:spcAft>
              <a:buFont typeface="Wingdings 3" charset="2"/>
              <a:buChar char=""/>
              <a:defRPr/>
            </a:pPr>
            <a:r>
              <a:rPr lang="en-US" sz="2200" dirty="0">
                <a:solidFill>
                  <a:schemeClr val="tx1">
                    <a:lumMod val="75000"/>
                    <a:lumOff val="25000"/>
                  </a:schemeClr>
                </a:solidFill>
              </a:rPr>
              <a:t>Incorporate infrastructure and community-managed systems for minimizing and managing solid and liquid waste </a:t>
            </a:r>
          </a:p>
          <a:p>
            <a:pPr algn="just" fontAlgn="auto">
              <a:spcAft>
                <a:spcPts val="0"/>
              </a:spcAft>
              <a:buFont typeface="Wingdings 3" charset="2"/>
              <a:buChar char=""/>
              <a:defRPr/>
            </a:pPr>
            <a:r>
              <a:rPr lang="en-US" sz="2200" dirty="0">
                <a:solidFill>
                  <a:schemeClr val="tx1">
                    <a:lumMod val="75000"/>
                    <a:lumOff val="25000"/>
                  </a:schemeClr>
                </a:solidFill>
              </a:rPr>
              <a:t>Offer the best quality of life for residents</a:t>
            </a:r>
          </a:p>
        </p:txBody>
      </p:sp>
      <p:sp>
        <p:nvSpPr>
          <p:cNvPr id="33796" name="Picture 5">
            <a:extLst>
              <a:ext uri="{FF2B5EF4-FFF2-40B4-BE49-F238E27FC236}">
                <a16:creationId xmlns:a16="http://schemas.microsoft.com/office/drawing/2014/main" id="{A426C8F0-27BD-473C-BF3B-70D34A295E45}"/>
              </a:ext>
            </a:extLst>
          </p:cNvPr>
          <p:cNvSpPr>
            <a:spLocks noChangeAspect="1" noChangeArrowheads="1"/>
          </p:cNvSpPr>
          <p:nvPr/>
        </p:nvSpPr>
        <p:spPr bwMode="auto">
          <a:xfrm>
            <a:off x="8243888" y="1565275"/>
            <a:ext cx="3948112" cy="437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4" name="Footer Placeholder 3">
            <a:extLst>
              <a:ext uri="{FF2B5EF4-FFF2-40B4-BE49-F238E27FC236}">
                <a16:creationId xmlns:a16="http://schemas.microsoft.com/office/drawing/2014/main" id="{3A03D9B2-FC08-4DF1-9554-CCB7F31DCEE4}"/>
              </a:ext>
            </a:extLst>
          </p:cNvPr>
          <p:cNvSpPr>
            <a:spLocks noGrp="1"/>
          </p:cNvSpPr>
          <p:nvPr>
            <p:ph type="ftr" sz="quarter" idx="11"/>
          </p:nvPr>
        </p:nvSpPr>
        <p:spPr>
          <a:xfrm>
            <a:off x="200025" y="6492875"/>
            <a:ext cx="7620000" cy="365125"/>
          </a:xfrm>
        </p:spPr>
        <p:txBody>
          <a:bodyPr/>
          <a:lstStyle/>
          <a:p>
            <a:pPr>
              <a:defRPr/>
            </a:pPr>
            <a:r>
              <a:rPr lang="en-US" dirty="0"/>
              <a:t>Siddiqa Amin</a:t>
            </a:r>
          </a:p>
        </p:txBody>
      </p:sp>
      <p:sp>
        <p:nvSpPr>
          <p:cNvPr id="33798" name="Slide Number Placeholder 6">
            <a:extLst>
              <a:ext uri="{FF2B5EF4-FFF2-40B4-BE49-F238E27FC236}">
                <a16:creationId xmlns:a16="http://schemas.microsoft.com/office/drawing/2014/main" id="{F6DEDF61-0BE6-4DC9-AEDF-3B6B9C74E5D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BE0D7BB9-C394-4D83-B2EF-4E0B879CEB95}" type="slidenum">
              <a:rPr lang="en-US" altLang="en-US">
                <a:solidFill>
                  <a:srgbClr val="FEFFFF"/>
                </a:solidFill>
              </a:rPr>
              <a:pPr fontAlgn="base">
                <a:spcBef>
                  <a:spcPct val="0"/>
                </a:spcBef>
                <a:spcAft>
                  <a:spcPct val="0"/>
                </a:spcAft>
              </a:pPr>
              <a:t>14</a:t>
            </a:fld>
            <a:endParaRPr lang="en-US" altLang="en-US">
              <a:solidFill>
                <a:srgbClr val="FE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a:extLst>
              <a:ext uri="{FF2B5EF4-FFF2-40B4-BE49-F238E27FC236}">
                <a16:creationId xmlns:a16="http://schemas.microsoft.com/office/drawing/2014/main" id="{EA519B18-661C-4C43-82AA-7EB7642F2C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7136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B245E873-9CB9-4075-B118-5724B114E03C}"/>
              </a:ext>
            </a:extLst>
          </p:cNvPr>
          <p:cNvSpPr>
            <a:spLocks noGrp="1"/>
          </p:cNvSpPr>
          <p:nvPr>
            <p:ph type="title"/>
          </p:nvPr>
        </p:nvSpPr>
        <p:spPr>
          <a:xfrm>
            <a:off x="1912938" y="1614488"/>
            <a:ext cx="9017000" cy="1814512"/>
          </a:xfrm>
        </p:spPr>
        <p:txBody>
          <a:bodyPr rtlCol="0">
            <a:normAutofit fontScale="90000"/>
          </a:bodyPr>
          <a:lstStyle/>
          <a:p>
            <a:pPr algn="ctr" fontAlgn="auto">
              <a:spcAft>
                <a:spcPts val="0"/>
              </a:spcAft>
              <a:defRPr/>
            </a:pPr>
            <a:r>
              <a:rPr lang="en-US" sz="4000" b="1" dirty="0">
                <a:solidFill>
                  <a:schemeClr val="accent2">
                    <a:lumMod val="75000"/>
                  </a:schemeClr>
                </a:solidFill>
              </a:rPr>
              <a:t>LECTURE NO.3</a:t>
            </a:r>
            <a:br>
              <a:rPr lang="en-US" sz="4000" b="1" dirty="0">
                <a:solidFill>
                  <a:schemeClr val="accent2">
                    <a:lumMod val="75000"/>
                  </a:schemeClr>
                </a:solidFill>
              </a:rPr>
            </a:br>
            <a:r>
              <a:rPr lang="en-US" sz="4000" b="1" dirty="0">
                <a:solidFill>
                  <a:schemeClr val="accent2">
                    <a:lumMod val="75000"/>
                  </a:schemeClr>
                </a:solidFill>
              </a:rPr>
              <a:t>SITE SELECTION CONSIDERATIONS</a:t>
            </a:r>
          </a:p>
        </p:txBody>
      </p:sp>
      <p:sp>
        <p:nvSpPr>
          <p:cNvPr id="4" name="Footer Placeholder 3">
            <a:extLst>
              <a:ext uri="{FF2B5EF4-FFF2-40B4-BE49-F238E27FC236}">
                <a16:creationId xmlns:a16="http://schemas.microsoft.com/office/drawing/2014/main" id="{731C7ACB-5586-43B4-9372-EEFAAAAF758C}"/>
              </a:ext>
            </a:extLst>
          </p:cNvPr>
          <p:cNvSpPr>
            <a:spLocks noGrp="1"/>
          </p:cNvSpPr>
          <p:nvPr/>
        </p:nvSpPr>
        <p:spPr>
          <a:xfrm>
            <a:off x="2600325" y="6135688"/>
            <a:ext cx="9602788" cy="722312"/>
          </a:xfrm>
          <a:prstGeom prst="rect">
            <a:avLst/>
          </a:prstGeom>
        </p:spPr>
        <p:txBody>
          <a:bodyPr anchor="ctr"/>
          <a:lstStyle>
            <a:defPPr>
              <a:defRPr lang="en-US"/>
            </a:defPPr>
            <a:lvl1pPr marL="0" algn="l"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50" dirty="0"/>
              <a:t>DEPARTMENT OF CITY AND REGIONAL PLANNING, </a:t>
            </a:r>
          </a:p>
          <a:p>
            <a:pPr algn="r" fontAlgn="auto">
              <a:spcBef>
                <a:spcPts val="0"/>
              </a:spcBef>
              <a:spcAft>
                <a:spcPts val="0"/>
              </a:spcAft>
              <a:defRPr/>
            </a:pPr>
            <a:r>
              <a:rPr lang="en-US" sz="1050" dirty="0"/>
              <a:t>LAHORE COLLEGE FOR WOMEN UNIVERSITY, LAHORE </a:t>
            </a:r>
          </a:p>
        </p:txBody>
      </p:sp>
      <p:sp>
        <p:nvSpPr>
          <p:cNvPr id="3" name="Footer Placeholder 2">
            <a:extLst>
              <a:ext uri="{FF2B5EF4-FFF2-40B4-BE49-F238E27FC236}">
                <a16:creationId xmlns:a16="http://schemas.microsoft.com/office/drawing/2014/main" id="{EF99CA6C-590C-49B1-B4FF-3A885D241043}"/>
              </a:ext>
            </a:extLst>
          </p:cNvPr>
          <p:cNvSpPr>
            <a:spLocks noGrp="1"/>
          </p:cNvSpPr>
          <p:nvPr>
            <p:ph type="ftr" sz="quarter" idx="11"/>
          </p:nvPr>
        </p:nvSpPr>
        <p:spPr/>
        <p:txBody>
          <a:bodyPr/>
          <a:lstStyle/>
          <a:p>
            <a:pPr>
              <a:defRPr/>
            </a:pPr>
            <a:r>
              <a:rPr lang="en-US"/>
              <a:t>Siddiqa Amin</a:t>
            </a:r>
            <a:endParaRPr lang="en-US" dirty="0"/>
          </a:p>
        </p:txBody>
      </p:sp>
      <p:sp>
        <p:nvSpPr>
          <p:cNvPr id="21510" name="Slide Number Placeholder 4">
            <a:extLst>
              <a:ext uri="{FF2B5EF4-FFF2-40B4-BE49-F238E27FC236}">
                <a16:creationId xmlns:a16="http://schemas.microsoft.com/office/drawing/2014/main" id="{3D0D8612-9E61-48BB-9150-EB527880381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3B9C532-CFA5-4D5B-B373-13ABA8245C3D}" type="slidenum">
              <a:rPr lang="en-US" altLang="en-US">
                <a:solidFill>
                  <a:srgbClr val="FEFFFF"/>
                </a:solidFill>
              </a:rPr>
              <a:pPr fontAlgn="base">
                <a:spcBef>
                  <a:spcPct val="0"/>
                </a:spcBef>
                <a:spcAft>
                  <a:spcPct val="0"/>
                </a:spcAft>
              </a:pPr>
              <a:t>2</a:t>
            </a:fld>
            <a:endParaRPr lang="en-US" altLang="en-US">
              <a:solidFill>
                <a:srgbClr val="FE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AC4040C-E465-405F-8CA4-207D796E8ED3}"/>
              </a:ext>
            </a:extLst>
          </p:cNvPr>
          <p:cNvSpPr>
            <a:spLocks noGrp="1" noChangeArrowheads="1"/>
          </p:cNvSpPr>
          <p:nvPr>
            <p:ph type="title"/>
          </p:nvPr>
        </p:nvSpPr>
        <p:spPr>
          <a:xfrm>
            <a:off x="1439863" y="623888"/>
            <a:ext cx="8910637" cy="1281112"/>
          </a:xfrm>
        </p:spPr>
        <p:txBody>
          <a:bodyPr/>
          <a:lstStyle/>
          <a:p>
            <a:r>
              <a:rPr lang="en-US" altLang="en-US" b="1"/>
              <a:t>1) SITE SELECTION</a:t>
            </a:r>
            <a:br>
              <a:rPr lang="en-US" altLang="en-US"/>
            </a:br>
            <a:endParaRPr lang="en-US" altLang="en-US" b="1"/>
          </a:p>
        </p:txBody>
      </p:sp>
      <p:sp>
        <p:nvSpPr>
          <p:cNvPr id="3" name="Content Placeholder 2">
            <a:extLst>
              <a:ext uri="{FF2B5EF4-FFF2-40B4-BE49-F238E27FC236}">
                <a16:creationId xmlns:a16="http://schemas.microsoft.com/office/drawing/2014/main" id="{24A26A63-BDB3-4A19-AD3E-F37C0BBB8FA1}"/>
              </a:ext>
            </a:extLst>
          </p:cNvPr>
          <p:cNvSpPr>
            <a:spLocks noGrp="1"/>
          </p:cNvSpPr>
          <p:nvPr>
            <p:ph idx="1"/>
          </p:nvPr>
        </p:nvSpPr>
        <p:spPr>
          <a:xfrm>
            <a:off x="1439863" y="1265238"/>
            <a:ext cx="10406062" cy="1279525"/>
          </a:xfrm>
        </p:spPr>
        <p:txBody>
          <a:bodyPr rtlCol="0">
            <a:normAutofit/>
          </a:bodyPr>
          <a:lstStyle/>
          <a:p>
            <a:pPr marL="0" indent="0" algn="just" fontAlgn="auto">
              <a:spcAft>
                <a:spcPts val="0"/>
              </a:spcAft>
              <a:buFont typeface="Wingdings 3" charset="2"/>
              <a:buNone/>
              <a:defRPr/>
            </a:pPr>
            <a:r>
              <a:rPr lang="en-US" sz="2000" dirty="0">
                <a:solidFill>
                  <a:schemeClr val="tx1">
                    <a:lumMod val="75000"/>
                    <a:lumOff val="25000"/>
                  </a:schemeClr>
                </a:solidFill>
              </a:rPr>
              <a:t>This process encompasses many steps including initial site inventory, alternative analysis, assessment and detailed design. While selecting a site, following design components of a new town should be kept in view.</a:t>
            </a:r>
          </a:p>
          <a:p>
            <a:pPr algn="just" fontAlgn="auto">
              <a:spcAft>
                <a:spcPts val="0"/>
              </a:spcAft>
              <a:buFont typeface="Wingdings 3" charset="2"/>
              <a:buChar char=""/>
              <a:defRPr/>
            </a:pPr>
            <a:endParaRPr lang="en-US" sz="2800"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DB156F78-A7D2-4023-BF01-7B5FD82EB04B}"/>
              </a:ext>
            </a:extLst>
          </p:cNvPr>
          <p:cNvSpPr>
            <a:spLocks noGrp="1"/>
          </p:cNvSpPr>
          <p:nvPr>
            <p:ph type="ftr" sz="quarter" idx="11"/>
          </p:nvPr>
        </p:nvSpPr>
        <p:spPr>
          <a:xfrm>
            <a:off x="127000" y="6492875"/>
            <a:ext cx="7620000" cy="365125"/>
          </a:xfrm>
        </p:spPr>
        <p:txBody>
          <a:bodyPr/>
          <a:lstStyle/>
          <a:p>
            <a:pPr>
              <a:defRPr/>
            </a:pPr>
            <a:r>
              <a:rPr lang="en-US" dirty="0"/>
              <a:t>Siddiqa Amin</a:t>
            </a:r>
          </a:p>
        </p:txBody>
      </p:sp>
      <p:sp>
        <p:nvSpPr>
          <p:cNvPr id="22533" name="Slide Number Placeholder 5">
            <a:extLst>
              <a:ext uri="{FF2B5EF4-FFF2-40B4-BE49-F238E27FC236}">
                <a16:creationId xmlns:a16="http://schemas.microsoft.com/office/drawing/2014/main" id="{CD1973E1-D875-4141-AF14-46F90E6F000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A83FAEC5-4013-41B8-9963-B7EAEECE1481}" type="slidenum">
              <a:rPr lang="en-US" altLang="en-US">
                <a:solidFill>
                  <a:srgbClr val="FEFFFF"/>
                </a:solidFill>
              </a:rPr>
              <a:pPr fontAlgn="base">
                <a:spcBef>
                  <a:spcPct val="0"/>
                </a:spcBef>
                <a:spcAft>
                  <a:spcPct val="0"/>
                </a:spcAft>
              </a:pPr>
              <a:t>3</a:t>
            </a:fld>
            <a:endParaRPr lang="en-US" altLang="en-US">
              <a:solidFill>
                <a:srgbClr val="FEFFFF"/>
              </a:solidFill>
            </a:endParaRPr>
          </a:p>
        </p:txBody>
      </p:sp>
      <p:graphicFrame>
        <p:nvGraphicFramePr>
          <p:cNvPr id="5" name="Diagram 4">
            <a:extLst>
              <a:ext uri="{FF2B5EF4-FFF2-40B4-BE49-F238E27FC236}">
                <a16:creationId xmlns:a16="http://schemas.microsoft.com/office/drawing/2014/main" id="{634D3972-5354-4E68-A2D6-E23FA0CAB1D4}"/>
              </a:ext>
            </a:extLst>
          </p:cNvPr>
          <p:cNvGraphicFramePr/>
          <p:nvPr/>
        </p:nvGraphicFramePr>
        <p:xfrm>
          <a:off x="1548581" y="2338969"/>
          <a:ext cx="9379974" cy="2881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a:extLst>
              <a:ext uri="{FF2B5EF4-FFF2-40B4-BE49-F238E27FC236}">
                <a16:creationId xmlns:a16="http://schemas.microsoft.com/office/drawing/2014/main" id="{BB6FC748-8AB5-4B3A-8318-E33BAFF8980B}"/>
              </a:ext>
            </a:extLst>
          </p:cNvPr>
          <p:cNvSpPr txBox="1">
            <a:spLocks/>
          </p:cNvSpPr>
          <p:nvPr/>
        </p:nvSpPr>
        <p:spPr>
          <a:xfrm>
            <a:off x="1547813" y="5216525"/>
            <a:ext cx="10407650" cy="1281113"/>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just" fontAlgn="auto">
              <a:buFont typeface="Wingdings 3" charset="2"/>
              <a:buNone/>
              <a:defRPr/>
            </a:pPr>
            <a:r>
              <a:rPr lang="en-US" sz="2000" dirty="0"/>
              <a:t>Site selection involves a wide range of actions with social, environmental, and economic dimensions. These can result in a wide range of impacts, all of which play a role in the long-term health and security of people and communities. The long-term impacts of site selection decisions need to be defined, considered, and addressed. </a:t>
            </a:r>
          </a:p>
          <a:p>
            <a:pPr algn="just" fontAlgn="auto">
              <a:defRPr/>
            </a:pP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901228D-F583-4A03-8615-E240448DFC9A}"/>
              </a:ext>
            </a:extLst>
          </p:cNvPr>
          <p:cNvSpPr>
            <a:spLocks noGrp="1" noChangeArrowheads="1"/>
          </p:cNvSpPr>
          <p:nvPr>
            <p:ph type="title"/>
          </p:nvPr>
        </p:nvSpPr>
        <p:spPr>
          <a:xfrm>
            <a:off x="1636713" y="520700"/>
            <a:ext cx="8910637" cy="1281113"/>
          </a:xfrm>
        </p:spPr>
        <p:txBody>
          <a:bodyPr/>
          <a:lstStyle/>
          <a:p>
            <a:r>
              <a:rPr lang="en-US" altLang="en-US" b="1"/>
              <a:t>1) SITE SELECTION</a:t>
            </a:r>
            <a:br>
              <a:rPr lang="en-US" altLang="en-US"/>
            </a:br>
            <a:r>
              <a:rPr lang="en-US" altLang="en-US"/>
              <a:t>															Conti….</a:t>
            </a:r>
          </a:p>
        </p:txBody>
      </p:sp>
      <p:sp>
        <p:nvSpPr>
          <p:cNvPr id="3" name="Content Placeholder 2">
            <a:extLst>
              <a:ext uri="{FF2B5EF4-FFF2-40B4-BE49-F238E27FC236}">
                <a16:creationId xmlns:a16="http://schemas.microsoft.com/office/drawing/2014/main" id="{A971B456-72A3-4FFD-8E79-240636C1C5F2}"/>
              </a:ext>
            </a:extLst>
          </p:cNvPr>
          <p:cNvSpPr>
            <a:spLocks noGrp="1"/>
          </p:cNvSpPr>
          <p:nvPr>
            <p:ph idx="1"/>
          </p:nvPr>
        </p:nvSpPr>
        <p:spPr>
          <a:xfrm>
            <a:off x="1631950" y="2030413"/>
            <a:ext cx="10121900" cy="4306887"/>
          </a:xfrm>
        </p:spPr>
        <p:txBody>
          <a:bodyPr rtlCol="0">
            <a:normAutofit fontScale="92500"/>
          </a:bodyPr>
          <a:lstStyle/>
          <a:p>
            <a:pPr marL="0" indent="0" algn="just" fontAlgn="auto">
              <a:spcAft>
                <a:spcPts val="0"/>
              </a:spcAft>
              <a:buFont typeface="Wingdings 3" charset="2"/>
              <a:buNone/>
              <a:defRPr/>
            </a:pPr>
            <a:r>
              <a:rPr lang="en-US" sz="2400" dirty="0">
                <a:solidFill>
                  <a:schemeClr val="tx1">
                    <a:lumMod val="75000"/>
                    <a:lumOff val="25000"/>
                  </a:schemeClr>
                </a:solidFill>
              </a:rPr>
              <a:t>The selection of sites often does not consider the full range of impacts on the environment, and does not take into account the concept of sustainability. Where the settlement sites do not take into account long-term sustainability, residents can experience the following problems: </a:t>
            </a:r>
          </a:p>
          <a:p>
            <a:pPr algn="just" fontAlgn="auto">
              <a:spcAft>
                <a:spcPts val="0"/>
              </a:spcAft>
              <a:buFont typeface="Wingdings 3" charset="2"/>
              <a:buChar char=""/>
              <a:defRPr/>
            </a:pPr>
            <a:r>
              <a:rPr lang="en-US" sz="2400" dirty="0">
                <a:solidFill>
                  <a:schemeClr val="tx1">
                    <a:lumMod val="75000"/>
                    <a:lumOff val="25000"/>
                  </a:schemeClr>
                </a:solidFill>
              </a:rPr>
              <a:t>Increased impacts from hazards (e.g., flooding, landslides) that were not present or not as severe as they were before settlement. </a:t>
            </a:r>
          </a:p>
          <a:p>
            <a:pPr algn="just" fontAlgn="auto">
              <a:spcAft>
                <a:spcPts val="0"/>
              </a:spcAft>
              <a:buFont typeface="Wingdings 3" charset="2"/>
              <a:buChar char=""/>
              <a:defRPr/>
            </a:pPr>
            <a:r>
              <a:rPr lang="en-US" sz="2400" dirty="0">
                <a:solidFill>
                  <a:schemeClr val="tx1">
                    <a:lumMod val="75000"/>
                    <a:lumOff val="25000"/>
                  </a:schemeClr>
                </a:solidFill>
              </a:rPr>
              <a:t>Long-term environmental degradation (e.g., erosion, deforestation) due to insufficient consideration of local environmental resources will result in further damage to land, agricultural livelihoods, and safety and security. </a:t>
            </a:r>
          </a:p>
          <a:p>
            <a:pPr algn="just" fontAlgn="auto">
              <a:spcAft>
                <a:spcPts val="0"/>
              </a:spcAft>
              <a:buFont typeface="Wingdings 3" charset="2"/>
              <a:buChar char=""/>
              <a:defRPr/>
            </a:pPr>
            <a:r>
              <a:rPr lang="en-US" sz="2400" dirty="0">
                <a:solidFill>
                  <a:schemeClr val="tx1">
                    <a:lumMod val="75000"/>
                    <a:lumOff val="25000"/>
                  </a:schemeClr>
                </a:solidFill>
              </a:rPr>
              <a:t>Increased air and water pollution will impact the health, welfare, and livelihoods of settled and neighboring communities.</a:t>
            </a:r>
          </a:p>
          <a:p>
            <a:pPr algn="just" fontAlgn="auto">
              <a:spcAft>
                <a:spcPts val="0"/>
              </a:spcAft>
              <a:buFont typeface="Wingdings 3" charset="2"/>
              <a:buChar char=""/>
              <a:defRPr/>
            </a:pPr>
            <a:endParaRPr lang="en-US" sz="2400" dirty="0">
              <a:solidFill>
                <a:schemeClr val="tx1">
                  <a:lumMod val="75000"/>
                  <a:lumOff val="25000"/>
                </a:schemeClr>
              </a:solidFill>
            </a:endParaRPr>
          </a:p>
        </p:txBody>
      </p:sp>
      <p:sp>
        <p:nvSpPr>
          <p:cNvPr id="23556" name="Title 1">
            <a:extLst>
              <a:ext uri="{FF2B5EF4-FFF2-40B4-BE49-F238E27FC236}">
                <a16:creationId xmlns:a16="http://schemas.microsoft.com/office/drawing/2014/main" id="{86D87128-EC78-466B-814B-372CB23009D1}"/>
              </a:ext>
            </a:extLst>
          </p:cNvPr>
          <p:cNvSpPr txBox="1">
            <a:spLocks noChangeArrowheads="1"/>
          </p:cNvSpPr>
          <p:nvPr/>
        </p:nvSpPr>
        <p:spPr bwMode="auto">
          <a:xfrm>
            <a:off x="1639888" y="520700"/>
            <a:ext cx="8912225" cy="128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spcBef>
                <a:spcPct val="0"/>
              </a:spcBef>
              <a:buClrTx/>
              <a:buFontTx/>
              <a:buNone/>
            </a:pPr>
            <a:endParaRPr lang="en-US" altLang="en-US" sz="3600">
              <a:solidFill>
                <a:srgbClr val="178DBB"/>
              </a:solidFill>
              <a:latin typeface="Garamond" panose="02020404030301010803" pitchFamily="18" charset="0"/>
            </a:endParaRPr>
          </a:p>
        </p:txBody>
      </p:sp>
      <p:sp>
        <p:nvSpPr>
          <p:cNvPr id="23557" name="Content Placeholder 2">
            <a:extLst>
              <a:ext uri="{FF2B5EF4-FFF2-40B4-BE49-F238E27FC236}">
                <a16:creationId xmlns:a16="http://schemas.microsoft.com/office/drawing/2014/main" id="{8FB2C506-1003-4E5D-9B7A-B6D5D2047888}"/>
              </a:ext>
            </a:extLst>
          </p:cNvPr>
          <p:cNvSpPr txBox="1">
            <a:spLocks noChangeArrowheads="1"/>
          </p:cNvSpPr>
          <p:nvPr/>
        </p:nvSpPr>
        <p:spPr bwMode="auto">
          <a:xfrm>
            <a:off x="1636713" y="2030413"/>
            <a:ext cx="8915400" cy="377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ts val="1000"/>
              </a:spcBef>
              <a:buClr>
                <a:schemeClr val="accent1"/>
              </a:buClr>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Trebuchet MS" panose="020B0603020202020204" pitchFamily="34" charset="0"/>
              </a:defRPr>
            </a:lvl9pPr>
          </a:lstStyle>
          <a:p>
            <a:pPr eaLnBrk="1" hangingPunct="1"/>
            <a:endParaRPr lang="en-US" altLang="en-US"/>
          </a:p>
        </p:txBody>
      </p:sp>
      <p:sp>
        <p:nvSpPr>
          <p:cNvPr id="6" name="Footer Placeholder 5">
            <a:extLst>
              <a:ext uri="{FF2B5EF4-FFF2-40B4-BE49-F238E27FC236}">
                <a16:creationId xmlns:a16="http://schemas.microsoft.com/office/drawing/2014/main" id="{C4608D05-5477-433F-9FB7-A70775FCB929}"/>
              </a:ext>
            </a:extLst>
          </p:cNvPr>
          <p:cNvSpPr>
            <a:spLocks noGrp="1"/>
          </p:cNvSpPr>
          <p:nvPr>
            <p:ph type="ftr" sz="quarter" idx="11"/>
          </p:nvPr>
        </p:nvSpPr>
        <p:spPr>
          <a:xfrm>
            <a:off x="230188" y="6492875"/>
            <a:ext cx="7620000" cy="365125"/>
          </a:xfrm>
        </p:spPr>
        <p:txBody>
          <a:bodyPr/>
          <a:lstStyle/>
          <a:p>
            <a:pPr>
              <a:defRPr/>
            </a:pPr>
            <a:r>
              <a:rPr lang="en-US" dirty="0"/>
              <a:t>Siddiqa Amin</a:t>
            </a:r>
          </a:p>
        </p:txBody>
      </p:sp>
      <p:sp>
        <p:nvSpPr>
          <p:cNvPr id="23559" name="Slide Number Placeholder 7">
            <a:extLst>
              <a:ext uri="{FF2B5EF4-FFF2-40B4-BE49-F238E27FC236}">
                <a16:creationId xmlns:a16="http://schemas.microsoft.com/office/drawing/2014/main" id="{CB77EB78-E039-4135-98AC-30917DB0748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2E337EC1-C0DE-4C33-82EF-46186DA3E225}" type="slidenum">
              <a:rPr lang="en-US" altLang="en-US">
                <a:solidFill>
                  <a:srgbClr val="FEFFFF"/>
                </a:solidFill>
              </a:rPr>
              <a:pPr fontAlgn="base">
                <a:spcBef>
                  <a:spcPct val="0"/>
                </a:spcBef>
                <a:spcAft>
                  <a:spcPct val="0"/>
                </a:spcAft>
              </a:pPr>
              <a:t>4</a:t>
            </a:fld>
            <a:endParaRPr lang="en-US" altLang="en-US">
              <a:solidFill>
                <a:srgbClr val="FE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5ED5-AA60-4B40-B2A3-0CC8256CA86E}"/>
              </a:ext>
            </a:extLst>
          </p:cNvPr>
          <p:cNvSpPr>
            <a:spLocks noGrp="1"/>
          </p:cNvSpPr>
          <p:nvPr>
            <p:ph type="title"/>
          </p:nvPr>
        </p:nvSpPr>
        <p:spPr>
          <a:xfrm>
            <a:off x="1639888" y="596900"/>
            <a:ext cx="10261600" cy="1281113"/>
          </a:xfrm>
        </p:spPr>
        <p:txBody>
          <a:bodyPr rtlCol="0">
            <a:normAutofit fontScale="90000"/>
          </a:bodyPr>
          <a:lstStyle/>
          <a:p>
            <a:pPr fontAlgn="auto">
              <a:spcAft>
                <a:spcPts val="0"/>
              </a:spcAft>
              <a:defRPr/>
            </a:pPr>
            <a:r>
              <a:rPr lang="en-US" b="1" dirty="0">
                <a:solidFill>
                  <a:schemeClr val="accent2">
                    <a:lumMod val="75000"/>
                  </a:schemeClr>
                </a:solidFill>
              </a:rPr>
              <a:t>2) STAKEHOLDERS IN SITE SELECTION PROCESS </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B83813BB-D667-415F-98E0-108DDE939B05}"/>
              </a:ext>
            </a:extLst>
          </p:cNvPr>
          <p:cNvSpPr>
            <a:spLocks noGrp="1"/>
          </p:cNvSpPr>
          <p:nvPr>
            <p:ph idx="1"/>
          </p:nvPr>
        </p:nvSpPr>
        <p:spPr>
          <a:xfrm>
            <a:off x="1639888" y="1878013"/>
            <a:ext cx="3781425" cy="3594100"/>
          </a:xfrm>
        </p:spPr>
        <p:txBody>
          <a:bodyPr rtlCol="0">
            <a:noAutofit/>
          </a:bodyPr>
          <a:lstStyle/>
          <a:p>
            <a:pPr marL="0" indent="0" algn="just" fontAlgn="auto">
              <a:spcAft>
                <a:spcPts val="0"/>
              </a:spcAft>
              <a:buFont typeface="Wingdings 3" charset="2"/>
              <a:buNone/>
              <a:defRPr/>
            </a:pPr>
            <a:r>
              <a:rPr lang="en-US" sz="2000" dirty="0">
                <a:solidFill>
                  <a:schemeClr val="tx1">
                    <a:lumMod val="75000"/>
                    <a:lumOff val="25000"/>
                  </a:schemeClr>
                </a:solidFill>
              </a:rPr>
              <a:t>It is important to have a clear understanding of all the parties involved in the site selection process to ensure that there is proper coordination and consultation with the various stakeholders and a better understanding of the interconnections between and among sectors. </a:t>
            </a:r>
          </a:p>
          <a:p>
            <a:pPr marL="514350" indent="-514350" algn="just" fontAlgn="auto">
              <a:spcAft>
                <a:spcPts val="0"/>
              </a:spcAft>
              <a:buFont typeface="+mj-lt"/>
              <a:buAutoNum type="romanLcPeriod"/>
              <a:defRPr/>
            </a:pPr>
            <a:endParaRPr lang="en-US" sz="2000" dirty="0">
              <a:solidFill>
                <a:schemeClr val="tx1">
                  <a:lumMod val="75000"/>
                  <a:lumOff val="25000"/>
                </a:schemeClr>
              </a:solidFill>
            </a:endParaRPr>
          </a:p>
          <a:p>
            <a:pPr marL="0" indent="0" algn="just" fontAlgn="auto">
              <a:spcAft>
                <a:spcPts val="0"/>
              </a:spcAft>
              <a:buFont typeface="Wingdings 3" charset="2"/>
              <a:buNone/>
              <a:defRPr/>
            </a:pPr>
            <a:endParaRPr lang="en-US" sz="2000" dirty="0">
              <a:solidFill>
                <a:schemeClr val="tx1">
                  <a:lumMod val="75000"/>
                  <a:lumOff val="25000"/>
                </a:schemeClr>
              </a:solidFill>
            </a:endParaRPr>
          </a:p>
        </p:txBody>
      </p:sp>
      <p:graphicFrame>
        <p:nvGraphicFramePr>
          <p:cNvPr id="15" name="Diagram 14">
            <a:extLst>
              <a:ext uri="{FF2B5EF4-FFF2-40B4-BE49-F238E27FC236}">
                <a16:creationId xmlns:a16="http://schemas.microsoft.com/office/drawing/2014/main" id="{0C752196-8E8A-4298-90DA-6EDF0E5A8E4E}"/>
              </a:ext>
            </a:extLst>
          </p:cNvPr>
          <p:cNvGraphicFramePr/>
          <p:nvPr/>
        </p:nvGraphicFramePr>
        <p:xfrm>
          <a:off x="5421066" y="1386114"/>
          <a:ext cx="6633069" cy="48754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7A7A3689-1EB8-4CA0-87E5-FD7320D6E3B3}"/>
              </a:ext>
            </a:extLst>
          </p:cNvPr>
          <p:cNvSpPr>
            <a:spLocks noGrp="1"/>
          </p:cNvSpPr>
          <p:nvPr>
            <p:ph type="ftr" sz="quarter" idx="11"/>
          </p:nvPr>
        </p:nvSpPr>
        <p:spPr>
          <a:xfrm>
            <a:off x="230188" y="6443663"/>
            <a:ext cx="7620000" cy="365125"/>
          </a:xfrm>
        </p:spPr>
        <p:txBody>
          <a:bodyPr/>
          <a:lstStyle/>
          <a:p>
            <a:pPr>
              <a:defRPr/>
            </a:pPr>
            <a:r>
              <a:rPr lang="en-US" dirty="0"/>
              <a:t>Siddiqa Amin</a:t>
            </a:r>
          </a:p>
        </p:txBody>
      </p:sp>
      <p:sp>
        <p:nvSpPr>
          <p:cNvPr id="24582" name="Slide Number Placeholder 5">
            <a:extLst>
              <a:ext uri="{FF2B5EF4-FFF2-40B4-BE49-F238E27FC236}">
                <a16:creationId xmlns:a16="http://schemas.microsoft.com/office/drawing/2014/main" id="{9FC2A40B-DB96-40AE-A5DB-793CE4309D1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C5BFBE6-7EC3-45CF-8628-6F6990A16C13}" type="slidenum">
              <a:rPr lang="en-US" altLang="en-US">
                <a:solidFill>
                  <a:srgbClr val="FEFFFF"/>
                </a:solidFill>
              </a:rPr>
              <a:pPr fontAlgn="base">
                <a:spcBef>
                  <a:spcPct val="0"/>
                </a:spcBef>
                <a:spcAft>
                  <a:spcPct val="0"/>
                </a:spcAft>
              </a:pPr>
              <a:t>5</a:t>
            </a:fld>
            <a:endParaRPr lang="en-US" altLang="en-US">
              <a:solidFill>
                <a:srgbClr val="FE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5838B-F718-475F-872A-D4590B87800B}"/>
              </a:ext>
            </a:extLst>
          </p:cNvPr>
          <p:cNvSpPr>
            <a:spLocks noGrp="1"/>
          </p:cNvSpPr>
          <p:nvPr>
            <p:ph type="title"/>
          </p:nvPr>
        </p:nvSpPr>
        <p:spPr>
          <a:xfrm>
            <a:off x="1639888" y="700088"/>
            <a:ext cx="10334625" cy="1103312"/>
          </a:xfrm>
        </p:spPr>
        <p:txBody>
          <a:bodyPr rtlCol="0">
            <a:normAutofit fontScale="90000"/>
          </a:bodyPr>
          <a:lstStyle/>
          <a:p>
            <a:pPr fontAlgn="auto">
              <a:spcAft>
                <a:spcPts val="0"/>
              </a:spcAft>
              <a:defRPr/>
            </a:pPr>
            <a:r>
              <a:rPr lang="en-US" b="1" dirty="0">
                <a:solidFill>
                  <a:schemeClr val="accent2">
                    <a:lumMod val="75000"/>
                  </a:schemeClr>
                </a:solidFill>
              </a:rPr>
              <a:t>2) STAKEHOLDERS IN SITE SELECTION PROCESS																			Conti……</a:t>
            </a: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CFE7D48C-8DDA-494F-8B92-848E5BBB7AE5}"/>
              </a:ext>
            </a:extLst>
          </p:cNvPr>
          <p:cNvSpPr>
            <a:spLocks noGrp="1"/>
          </p:cNvSpPr>
          <p:nvPr>
            <p:ph idx="1"/>
          </p:nvPr>
        </p:nvSpPr>
        <p:spPr>
          <a:xfrm>
            <a:off x="1538288" y="1803400"/>
            <a:ext cx="10145712" cy="5054600"/>
          </a:xfrm>
        </p:spPr>
        <p:txBody>
          <a:bodyPr rtlCol="0">
            <a:noAutofit/>
          </a:bodyPr>
          <a:lstStyle/>
          <a:p>
            <a:pPr marL="0" indent="0" fontAlgn="auto">
              <a:spcAft>
                <a:spcPts val="0"/>
              </a:spcAft>
              <a:buFont typeface="Wingdings 3" charset="2"/>
              <a:buNone/>
              <a:defRPr/>
            </a:pPr>
            <a:r>
              <a:rPr lang="en-US" sz="1600" dirty="0">
                <a:solidFill>
                  <a:schemeClr val="tx1">
                    <a:lumMod val="75000"/>
                    <a:lumOff val="25000"/>
                  </a:schemeClr>
                </a:solidFill>
              </a:rPr>
              <a:t>The following are many of the parties that could be expected to be involved in site selection: </a:t>
            </a:r>
          </a:p>
          <a:p>
            <a:pPr marL="914400" indent="-514350" fontAlgn="auto">
              <a:spcAft>
                <a:spcPts val="0"/>
              </a:spcAft>
              <a:buFont typeface="+mj-lt"/>
              <a:buAutoNum type="romanLcPeriod"/>
              <a:defRPr/>
            </a:pPr>
            <a:r>
              <a:rPr lang="en-US" sz="1600" dirty="0">
                <a:solidFill>
                  <a:schemeClr val="tx1">
                    <a:lumMod val="75000"/>
                    <a:lumOff val="25000"/>
                  </a:schemeClr>
                </a:solidFill>
              </a:rPr>
              <a:t>People living near the new site </a:t>
            </a:r>
          </a:p>
          <a:p>
            <a:pPr marL="973138" indent="-625475" fontAlgn="auto">
              <a:spcAft>
                <a:spcPts val="0"/>
              </a:spcAft>
              <a:buFont typeface="+mj-lt"/>
              <a:buAutoNum type="romanLcPeriod"/>
              <a:defRPr/>
            </a:pPr>
            <a:r>
              <a:rPr lang="en-US" sz="1600" dirty="0">
                <a:solidFill>
                  <a:schemeClr val="tx1">
                    <a:lumMod val="75000"/>
                    <a:lumOff val="25000"/>
                  </a:schemeClr>
                </a:solidFill>
              </a:rPr>
              <a:t>Local government officials involved in: </a:t>
            </a:r>
          </a:p>
          <a:p>
            <a:pPr marL="1943100" lvl="1" indent="-514350" fontAlgn="auto">
              <a:spcAft>
                <a:spcPts val="0"/>
              </a:spcAft>
              <a:buFont typeface="Wingdings 3" charset="2"/>
              <a:buChar char=""/>
              <a:defRPr/>
            </a:pPr>
            <a:r>
              <a:rPr lang="en-US" sz="1400" dirty="0">
                <a:solidFill>
                  <a:schemeClr val="tx1">
                    <a:lumMod val="75000"/>
                    <a:lumOff val="25000"/>
                  </a:schemeClr>
                </a:solidFill>
              </a:rPr>
              <a:t>Selection </a:t>
            </a:r>
          </a:p>
          <a:p>
            <a:pPr marL="1943100" lvl="1" indent="-514350" fontAlgn="auto">
              <a:spcAft>
                <a:spcPts val="0"/>
              </a:spcAft>
              <a:buFont typeface="Wingdings 3" charset="2"/>
              <a:buChar char=""/>
              <a:defRPr/>
            </a:pPr>
            <a:r>
              <a:rPr lang="en-US" sz="1400" dirty="0">
                <a:solidFill>
                  <a:schemeClr val="tx1">
                    <a:lumMod val="75000"/>
                    <a:lumOff val="25000"/>
                  </a:schemeClr>
                </a:solidFill>
              </a:rPr>
              <a:t>Construction permits and inspection </a:t>
            </a:r>
          </a:p>
          <a:p>
            <a:pPr marL="1943100" lvl="1" indent="-514350" fontAlgn="auto">
              <a:spcAft>
                <a:spcPts val="0"/>
              </a:spcAft>
              <a:buFont typeface="Wingdings 3" charset="2"/>
              <a:buChar char=""/>
              <a:defRPr/>
            </a:pPr>
            <a:r>
              <a:rPr lang="en-US" sz="1400" dirty="0">
                <a:solidFill>
                  <a:schemeClr val="tx1">
                    <a:lumMod val="75000"/>
                    <a:lumOff val="25000"/>
                  </a:schemeClr>
                </a:solidFill>
              </a:rPr>
              <a:t>Public services, (e.g., health, education, water, sewage, garbage collection) </a:t>
            </a:r>
          </a:p>
          <a:p>
            <a:pPr marL="1943100" lvl="1" indent="-514350" fontAlgn="auto">
              <a:spcAft>
                <a:spcPts val="0"/>
              </a:spcAft>
              <a:buFont typeface="Wingdings 3" charset="2"/>
              <a:buChar char=""/>
              <a:defRPr/>
            </a:pPr>
            <a:r>
              <a:rPr lang="en-US" sz="1400" dirty="0">
                <a:solidFill>
                  <a:schemeClr val="tx1">
                    <a:lumMod val="75000"/>
                    <a:lumOff val="25000"/>
                  </a:schemeClr>
                </a:solidFill>
              </a:rPr>
              <a:t>Environmental management </a:t>
            </a:r>
          </a:p>
          <a:p>
            <a:pPr marL="1943100" lvl="1" indent="-514350" fontAlgn="auto">
              <a:spcAft>
                <a:spcPts val="0"/>
              </a:spcAft>
              <a:buFont typeface="Wingdings 3" charset="2"/>
              <a:buChar char=""/>
              <a:defRPr/>
            </a:pPr>
            <a:r>
              <a:rPr lang="en-US" sz="1400" dirty="0">
                <a:solidFill>
                  <a:schemeClr val="tx1">
                    <a:lumMod val="75000"/>
                    <a:lumOff val="25000"/>
                  </a:schemeClr>
                </a:solidFill>
              </a:rPr>
              <a:t>Finance </a:t>
            </a:r>
          </a:p>
          <a:p>
            <a:pPr marL="1943100" lvl="1" indent="-514350" fontAlgn="auto">
              <a:spcAft>
                <a:spcPts val="0"/>
              </a:spcAft>
              <a:buFont typeface="Wingdings 3" charset="2"/>
              <a:buChar char=""/>
              <a:defRPr/>
            </a:pPr>
            <a:r>
              <a:rPr lang="en-US" sz="1400" dirty="0">
                <a:solidFill>
                  <a:schemeClr val="tx1">
                    <a:lumMod val="75000"/>
                    <a:lumOff val="25000"/>
                  </a:schemeClr>
                </a:solidFill>
              </a:rPr>
              <a:t>Security </a:t>
            </a:r>
          </a:p>
          <a:p>
            <a:pPr marL="914400" indent="-514350" fontAlgn="auto">
              <a:spcAft>
                <a:spcPts val="0"/>
              </a:spcAft>
              <a:buFont typeface="+mj-lt"/>
              <a:buAutoNum type="romanLcPeriod"/>
              <a:defRPr/>
            </a:pPr>
            <a:r>
              <a:rPr lang="en-US" sz="1600" dirty="0">
                <a:solidFill>
                  <a:schemeClr val="tx1">
                    <a:lumMod val="75000"/>
                    <a:lumOff val="25000"/>
                  </a:schemeClr>
                </a:solidFill>
              </a:rPr>
              <a:t>Regional and/or national government officials working in the areas of construction, selection, finance, the environment, and public services </a:t>
            </a:r>
          </a:p>
          <a:p>
            <a:pPr marL="914400" indent="-514350" fontAlgn="auto">
              <a:spcAft>
                <a:spcPts val="0"/>
              </a:spcAft>
              <a:buFont typeface="+mj-lt"/>
              <a:buAutoNum type="romanLcPeriod" startAt="6"/>
              <a:defRPr/>
            </a:pPr>
            <a:r>
              <a:rPr lang="en-US" sz="1600" dirty="0">
                <a:solidFill>
                  <a:schemeClr val="tx1">
                    <a:lumMod val="75000"/>
                    <a:lumOff val="25000"/>
                  </a:schemeClr>
                </a:solidFill>
              </a:rPr>
              <a:t>Donors funding the site development </a:t>
            </a:r>
          </a:p>
          <a:p>
            <a:pPr marL="914400" indent="-514350" fontAlgn="auto">
              <a:spcAft>
                <a:spcPts val="0"/>
              </a:spcAft>
              <a:buFont typeface="+mj-lt"/>
              <a:buAutoNum type="romanLcPeriod" startAt="6"/>
              <a:defRPr/>
            </a:pPr>
            <a:r>
              <a:rPr lang="en-US" sz="1600" dirty="0">
                <a:solidFill>
                  <a:schemeClr val="tx1">
                    <a:lumMod val="75000"/>
                    <a:lumOff val="25000"/>
                  </a:schemeClr>
                </a:solidFill>
              </a:rPr>
              <a:t>NGOs involved in the site development, including environmental NGOs </a:t>
            </a:r>
          </a:p>
          <a:p>
            <a:pPr marL="914400" indent="-514350" fontAlgn="auto">
              <a:spcAft>
                <a:spcPts val="0"/>
              </a:spcAft>
              <a:buFont typeface="+mj-lt"/>
              <a:buAutoNum type="romanLcPeriod" startAt="6"/>
              <a:defRPr/>
            </a:pPr>
            <a:r>
              <a:rPr lang="en-US" sz="1600" dirty="0">
                <a:solidFill>
                  <a:schemeClr val="tx1">
                    <a:lumMod val="75000"/>
                    <a:lumOff val="25000"/>
                  </a:schemeClr>
                </a:solidFill>
              </a:rPr>
              <a:t>Consulting firms providing design or architectural services, conducting assessments (e.g., social, environmental) and monitoring and evaluating</a:t>
            </a:r>
          </a:p>
          <a:p>
            <a:pPr fontAlgn="auto">
              <a:spcAft>
                <a:spcPts val="0"/>
              </a:spcAft>
              <a:buFont typeface="Wingdings 3" charset="2"/>
              <a:buChar char=""/>
              <a:defRPr/>
            </a:pPr>
            <a:endParaRPr lang="en-US" sz="2000" dirty="0">
              <a:solidFill>
                <a:schemeClr val="tx1">
                  <a:lumMod val="75000"/>
                  <a:lumOff val="25000"/>
                </a:schemeClr>
              </a:solidFill>
            </a:endParaRPr>
          </a:p>
        </p:txBody>
      </p:sp>
      <p:sp>
        <p:nvSpPr>
          <p:cNvPr id="4" name="Footer Placeholder 3">
            <a:extLst>
              <a:ext uri="{FF2B5EF4-FFF2-40B4-BE49-F238E27FC236}">
                <a16:creationId xmlns:a16="http://schemas.microsoft.com/office/drawing/2014/main" id="{31398CC2-BE3E-47A0-BEE0-CF3867D97EA5}"/>
              </a:ext>
            </a:extLst>
          </p:cNvPr>
          <p:cNvSpPr>
            <a:spLocks noGrp="1"/>
          </p:cNvSpPr>
          <p:nvPr>
            <p:ph type="ftr" sz="quarter" idx="11"/>
          </p:nvPr>
        </p:nvSpPr>
        <p:spPr>
          <a:xfrm>
            <a:off x="200025" y="6492875"/>
            <a:ext cx="7620000" cy="365125"/>
          </a:xfrm>
        </p:spPr>
        <p:txBody>
          <a:bodyPr/>
          <a:lstStyle/>
          <a:p>
            <a:pPr>
              <a:defRPr/>
            </a:pPr>
            <a:r>
              <a:rPr lang="en-US" dirty="0"/>
              <a:t>Siddiqa Amin</a:t>
            </a:r>
          </a:p>
        </p:txBody>
      </p:sp>
      <p:sp>
        <p:nvSpPr>
          <p:cNvPr id="25605" name="Slide Number Placeholder 5">
            <a:extLst>
              <a:ext uri="{FF2B5EF4-FFF2-40B4-BE49-F238E27FC236}">
                <a16:creationId xmlns:a16="http://schemas.microsoft.com/office/drawing/2014/main" id="{62AA4FCE-AE42-45FB-B1C1-9D353D410A6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7214BBEA-C574-4928-9502-D23739F86792}" type="slidenum">
              <a:rPr lang="en-US" altLang="en-US">
                <a:solidFill>
                  <a:srgbClr val="FEFFFF"/>
                </a:solidFill>
              </a:rPr>
              <a:pPr fontAlgn="base">
                <a:spcBef>
                  <a:spcPct val="0"/>
                </a:spcBef>
                <a:spcAft>
                  <a:spcPct val="0"/>
                </a:spcAft>
              </a:pPr>
              <a:t>6</a:t>
            </a:fld>
            <a:endParaRPr lang="en-US" altLang="en-US">
              <a:solidFill>
                <a:srgbClr val="FE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3A739D71-85A6-440B-B507-FB067BE25FFE}"/>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3) SITE SELECTION CONSIDERATIONS</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8" name="Content Placeholder 2">
            <a:extLst>
              <a:ext uri="{FF2B5EF4-FFF2-40B4-BE49-F238E27FC236}">
                <a16:creationId xmlns:a16="http://schemas.microsoft.com/office/drawing/2014/main" id="{DCA74D8B-17ED-4024-8CA0-2377CD06039C}"/>
              </a:ext>
            </a:extLst>
          </p:cNvPr>
          <p:cNvSpPr>
            <a:spLocks noGrp="1"/>
          </p:cNvSpPr>
          <p:nvPr>
            <p:ph idx="1"/>
          </p:nvPr>
        </p:nvSpPr>
        <p:spPr>
          <a:xfrm>
            <a:off x="1639888" y="2203450"/>
            <a:ext cx="9821862" cy="3552825"/>
          </a:xfrm>
        </p:spPr>
        <p:txBody>
          <a:bodyPr rtlCol="0">
            <a:noAutofit/>
          </a:bodyPr>
          <a:lstStyle/>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3.1)	PHYSICAL</a:t>
            </a:r>
          </a:p>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3.2)	 HAZARDS</a:t>
            </a:r>
          </a:p>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3.3)	SOCIO ECONOMIC</a:t>
            </a:r>
          </a:p>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3.4) 	LOCAL RESOURCE</a:t>
            </a:r>
          </a:p>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3.5) 	ENVIRONMENTAL</a:t>
            </a:r>
          </a:p>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3.6) 	POLITICAL </a:t>
            </a:r>
          </a:p>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4)        SUSTAINABILITY FACTORS</a:t>
            </a:r>
          </a:p>
        </p:txBody>
      </p:sp>
      <p:sp>
        <p:nvSpPr>
          <p:cNvPr id="2" name="Footer Placeholder 1">
            <a:extLst>
              <a:ext uri="{FF2B5EF4-FFF2-40B4-BE49-F238E27FC236}">
                <a16:creationId xmlns:a16="http://schemas.microsoft.com/office/drawing/2014/main" id="{D8BB19BF-1DEA-4CEB-A721-98F034F416A5}"/>
              </a:ext>
            </a:extLst>
          </p:cNvPr>
          <p:cNvSpPr>
            <a:spLocks noGrp="1"/>
          </p:cNvSpPr>
          <p:nvPr>
            <p:ph type="ftr" sz="quarter" idx="11"/>
          </p:nvPr>
        </p:nvSpPr>
        <p:spPr>
          <a:xfrm>
            <a:off x="244475" y="6492875"/>
            <a:ext cx="7620000" cy="365125"/>
          </a:xfrm>
        </p:spPr>
        <p:txBody>
          <a:bodyPr/>
          <a:lstStyle/>
          <a:p>
            <a:pPr>
              <a:defRPr/>
            </a:pPr>
            <a:r>
              <a:rPr lang="en-US"/>
              <a:t>Siddiqa Amin</a:t>
            </a:r>
            <a:endParaRPr lang="en-US" dirty="0"/>
          </a:p>
        </p:txBody>
      </p:sp>
      <p:sp>
        <p:nvSpPr>
          <p:cNvPr id="26629" name="Slide Number Placeholder 2">
            <a:extLst>
              <a:ext uri="{FF2B5EF4-FFF2-40B4-BE49-F238E27FC236}">
                <a16:creationId xmlns:a16="http://schemas.microsoft.com/office/drawing/2014/main" id="{BCCC930A-CD20-4D00-85F1-F3C118F356F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0228B046-FD50-402A-8C85-303970BAD601}" type="slidenum">
              <a:rPr lang="en-US" altLang="en-US">
                <a:solidFill>
                  <a:srgbClr val="FEFFFF"/>
                </a:solidFill>
              </a:rPr>
              <a:pPr fontAlgn="base">
                <a:spcBef>
                  <a:spcPct val="0"/>
                </a:spcBef>
                <a:spcAft>
                  <a:spcPct val="0"/>
                </a:spcAft>
              </a:pPr>
              <a:t>7</a:t>
            </a:fld>
            <a:endParaRPr lang="en-US" altLang="en-US">
              <a:solidFill>
                <a:srgbClr val="FE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02277-B62D-4240-8553-70CF63524891}"/>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3) SITE SELECTION CONSIDERATIONS</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DC6A1761-0863-47B7-97C6-C9A3A2C2315E}"/>
              </a:ext>
            </a:extLst>
          </p:cNvPr>
          <p:cNvSpPr>
            <a:spLocks noGrp="1"/>
          </p:cNvSpPr>
          <p:nvPr>
            <p:ph idx="1"/>
          </p:nvPr>
        </p:nvSpPr>
        <p:spPr>
          <a:xfrm>
            <a:off x="1636713" y="1565275"/>
            <a:ext cx="9820275" cy="5292725"/>
          </a:xfrm>
        </p:spPr>
        <p:txBody>
          <a:bodyPr rtlCol="0">
            <a:noAutofit/>
          </a:bodyPr>
          <a:lstStyle/>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3.1)	PHYSICAL CONSIDERATIONS</a:t>
            </a:r>
          </a:p>
          <a:p>
            <a:pPr marL="0" indent="0" algn="just" fontAlgn="auto">
              <a:spcAft>
                <a:spcPts val="0"/>
              </a:spcAft>
              <a:buFont typeface="Wingdings 3" charset="2"/>
              <a:buNone/>
              <a:defRPr/>
            </a:pPr>
            <a:endParaRPr lang="en-US" sz="2200" b="1" dirty="0">
              <a:solidFill>
                <a:schemeClr val="accent2">
                  <a:lumMod val="75000"/>
                </a:schemeClr>
              </a:solidFill>
              <a:latin typeface="+mj-lt"/>
              <a:ea typeface="+mj-ea"/>
              <a:cs typeface="+mj-cs"/>
            </a:endParaRPr>
          </a:p>
          <a:p>
            <a:pPr algn="just" fontAlgn="auto">
              <a:spcAft>
                <a:spcPts val="0"/>
              </a:spcAft>
              <a:buFont typeface="Wingdings 3" charset="2"/>
              <a:buChar char=""/>
              <a:defRPr/>
            </a:pPr>
            <a:r>
              <a:rPr lang="en-US" sz="2200" dirty="0">
                <a:solidFill>
                  <a:schemeClr val="tx1">
                    <a:lumMod val="75000"/>
                    <a:lumOff val="25000"/>
                  </a:schemeClr>
                </a:solidFill>
              </a:rPr>
              <a:t>Sufficient size for present and future needs and existing features on the site</a:t>
            </a:r>
          </a:p>
          <a:p>
            <a:pPr algn="just" fontAlgn="auto">
              <a:spcAft>
                <a:spcPts val="0"/>
              </a:spcAft>
              <a:buFont typeface="Wingdings 3" charset="2"/>
              <a:buChar char=""/>
              <a:defRPr/>
            </a:pPr>
            <a:r>
              <a:rPr lang="en-US" sz="2200" dirty="0">
                <a:solidFill>
                  <a:schemeClr val="tx1">
                    <a:lumMod val="75000"/>
                    <a:lumOff val="25000"/>
                  </a:schemeClr>
                </a:solidFill>
              </a:rPr>
              <a:t>Geography, Topography, Landscape, Water resources, Geology and soils, Hydrology, Metrology and Climate </a:t>
            </a:r>
          </a:p>
          <a:p>
            <a:pPr algn="just" fontAlgn="auto">
              <a:spcAft>
                <a:spcPts val="0"/>
              </a:spcAft>
              <a:buFont typeface="Wingdings 3" charset="2"/>
              <a:buChar char=""/>
              <a:defRPr/>
            </a:pPr>
            <a:r>
              <a:rPr lang="en-US" sz="2200" dirty="0">
                <a:solidFill>
                  <a:schemeClr val="tx1">
                    <a:lumMod val="75000"/>
                    <a:lumOff val="25000"/>
                  </a:schemeClr>
                </a:solidFill>
              </a:rPr>
              <a:t>Policy of the region towards agriculture land and forest</a:t>
            </a:r>
          </a:p>
          <a:p>
            <a:pPr algn="just" fontAlgn="auto">
              <a:spcAft>
                <a:spcPts val="0"/>
              </a:spcAft>
              <a:buFont typeface="Wingdings 3" charset="2"/>
              <a:buChar char=""/>
              <a:defRPr/>
            </a:pPr>
            <a:r>
              <a:rPr lang="en-US" sz="2200" dirty="0">
                <a:solidFill>
                  <a:schemeClr val="tx1">
                    <a:lumMod val="75000"/>
                    <a:lumOff val="25000"/>
                  </a:schemeClr>
                </a:solidFill>
              </a:rPr>
              <a:t>Crops and Vegetation (Indigenous vegetation with economic value such as fruit trees, is maintained at the site)</a:t>
            </a:r>
          </a:p>
          <a:p>
            <a:pPr algn="just" fontAlgn="auto">
              <a:spcAft>
                <a:spcPts val="0"/>
              </a:spcAft>
              <a:buFont typeface="Wingdings 3" charset="2"/>
              <a:buChar char=""/>
              <a:defRPr/>
            </a:pPr>
            <a:r>
              <a:rPr lang="en-US" sz="2200" dirty="0">
                <a:solidFill>
                  <a:schemeClr val="tx1">
                    <a:lumMod val="75000"/>
                    <a:lumOff val="25000"/>
                  </a:schemeClr>
                </a:solidFill>
              </a:rPr>
              <a:t>Site access: The site is not physically isolated from road networks, towns, and markets</a:t>
            </a:r>
          </a:p>
          <a:p>
            <a:pPr algn="just" fontAlgn="auto">
              <a:spcAft>
                <a:spcPts val="0"/>
              </a:spcAft>
              <a:buFont typeface="Wingdings 3" charset="2"/>
              <a:buChar char=""/>
              <a:defRPr/>
            </a:pPr>
            <a:r>
              <a:rPr lang="en-US" sz="2200" dirty="0">
                <a:solidFill>
                  <a:schemeClr val="tx1">
                    <a:lumMod val="75000"/>
                    <a:lumOff val="25000"/>
                  </a:schemeClr>
                </a:solidFill>
              </a:rPr>
              <a:t>Need of new town </a:t>
            </a:r>
            <a:endParaRPr lang="en-US" sz="2200" b="1" dirty="0">
              <a:solidFill>
                <a:schemeClr val="accent2">
                  <a:lumMod val="75000"/>
                </a:schemeClr>
              </a:solidFill>
              <a:latin typeface="+mj-lt"/>
              <a:ea typeface="+mj-ea"/>
              <a:cs typeface="+mj-cs"/>
            </a:endParaRPr>
          </a:p>
        </p:txBody>
      </p:sp>
      <p:sp>
        <p:nvSpPr>
          <p:cNvPr id="4" name="Footer Placeholder 3">
            <a:extLst>
              <a:ext uri="{FF2B5EF4-FFF2-40B4-BE49-F238E27FC236}">
                <a16:creationId xmlns:a16="http://schemas.microsoft.com/office/drawing/2014/main" id="{46F249FC-4F1A-4B57-A495-1F054BAC1085}"/>
              </a:ext>
            </a:extLst>
          </p:cNvPr>
          <p:cNvSpPr>
            <a:spLocks noGrp="1"/>
          </p:cNvSpPr>
          <p:nvPr>
            <p:ph type="ftr" sz="quarter" idx="11"/>
          </p:nvPr>
        </p:nvSpPr>
        <p:spPr>
          <a:xfrm>
            <a:off x="214313" y="6492875"/>
            <a:ext cx="7620000" cy="365125"/>
          </a:xfrm>
        </p:spPr>
        <p:txBody>
          <a:bodyPr/>
          <a:lstStyle/>
          <a:p>
            <a:pPr>
              <a:defRPr/>
            </a:pPr>
            <a:r>
              <a:rPr lang="en-US" dirty="0"/>
              <a:t>Siddiqa Amin</a:t>
            </a:r>
          </a:p>
        </p:txBody>
      </p:sp>
      <p:sp>
        <p:nvSpPr>
          <p:cNvPr id="27653" name="Slide Number Placeholder 5">
            <a:extLst>
              <a:ext uri="{FF2B5EF4-FFF2-40B4-BE49-F238E27FC236}">
                <a16:creationId xmlns:a16="http://schemas.microsoft.com/office/drawing/2014/main" id="{F4F07129-3162-4B95-A3C9-3AE9F11E278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FBB67A68-53A8-4272-8F55-8FCFE0F5598B}" type="slidenum">
              <a:rPr lang="en-US" altLang="en-US">
                <a:solidFill>
                  <a:srgbClr val="FEFFFF"/>
                </a:solidFill>
              </a:rPr>
              <a:pPr fontAlgn="base">
                <a:spcBef>
                  <a:spcPct val="0"/>
                </a:spcBef>
                <a:spcAft>
                  <a:spcPct val="0"/>
                </a:spcAft>
              </a:pPr>
              <a:t>8</a:t>
            </a:fld>
            <a:endParaRPr lang="en-US" altLang="en-US">
              <a:solidFill>
                <a:srgbClr val="FE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985BE-6044-4389-A712-DF519B7D53AB}"/>
              </a:ext>
            </a:extLst>
          </p:cNvPr>
          <p:cNvSpPr>
            <a:spLocks noGrp="1"/>
          </p:cNvSpPr>
          <p:nvPr>
            <p:ph type="title"/>
          </p:nvPr>
        </p:nvSpPr>
        <p:spPr>
          <a:xfrm>
            <a:off x="1639888" y="623888"/>
            <a:ext cx="10552112" cy="1116012"/>
          </a:xfrm>
        </p:spPr>
        <p:txBody>
          <a:bodyPr rtlCol="0">
            <a:normAutofit fontScale="90000"/>
          </a:bodyPr>
          <a:lstStyle/>
          <a:p>
            <a:pPr fontAlgn="auto">
              <a:spcAft>
                <a:spcPts val="0"/>
              </a:spcAft>
              <a:defRPr/>
            </a:pPr>
            <a:r>
              <a:rPr lang="en-US" b="1" dirty="0">
                <a:solidFill>
                  <a:schemeClr val="accent2">
                    <a:lumMod val="75000"/>
                  </a:schemeClr>
                </a:solidFill>
              </a:rPr>
              <a:t>3) SITE SELECTION CONSIDERATIONS	</a:t>
            </a:r>
            <a:br>
              <a:rPr lang="en-US" b="1" dirty="0">
                <a:solidFill>
                  <a:schemeClr val="accent2">
                    <a:lumMod val="75000"/>
                  </a:schemeClr>
                </a:solidFill>
              </a:rPr>
            </a:br>
            <a:r>
              <a:rPr lang="en-US" b="1" dirty="0">
                <a:solidFill>
                  <a:schemeClr val="accent2">
                    <a:lumMod val="75000"/>
                  </a:schemeClr>
                </a:solidFill>
              </a:rPr>
              <a:t>																		Conti..</a:t>
            </a:r>
            <a:br>
              <a:rPr lang="en-US" dirty="0">
                <a:solidFill>
                  <a:schemeClr val="accent2">
                    <a:lumMod val="75000"/>
                  </a:schemeClr>
                </a:solidFill>
              </a:rPr>
            </a:br>
            <a:br>
              <a:rPr lang="en-US" dirty="0">
                <a:solidFill>
                  <a:schemeClr val="accent2">
                    <a:lumMod val="75000"/>
                  </a:schemeClr>
                </a:solidFill>
              </a:rPr>
            </a:br>
            <a:br>
              <a:rPr lang="en-US" dirty="0">
                <a:solidFill>
                  <a:schemeClr val="accent2">
                    <a:lumMod val="75000"/>
                  </a:schemeClr>
                </a:solidFill>
              </a:rPr>
            </a:br>
            <a:endParaRPr lang="en-US" dirty="0">
              <a:solidFill>
                <a:schemeClr val="accent2">
                  <a:lumMod val="75000"/>
                </a:schemeClr>
              </a:solidFill>
            </a:endParaRPr>
          </a:p>
        </p:txBody>
      </p:sp>
      <p:sp>
        <p:nvSpPr>
          <p:cNvPr id="3" name="Content Placeholder 2">
            <a:extLst>
              <a:ext uri="{FF2B5EF4-FFF2-40B4-BE49-F238E27FC236}">
                <a16:creationId xmlns:a16="http://schemas.microsoft.com/office/drawing/2014/main" id="{75AF433A-CDFE-4A66-9705-5D0C7B3BFF88}"/>
              </a:ext>
            </a:extLst>
          </p:cNvPr>
          <p:cNvSpPr>
            <a:spLocks noGrp="1"/>
          </p:cNvSpPr>
          <p:nvPr>
            <p:ph idx="1"/>
          </p:nvPr>
        </p:nvSpPr>
        <p:spPr>
          <a:xfrm>
            <a:off x="1636713" y="1565275"/>
            <a:ext cx="9820275" cy="5292725"/>
          </a:xfrm>
        </p:spPr>
        <p:txBody>
          <a:bodyPr rtlCol="0">
            <a:noAutofit/>
          </a:bodyPr>
          <a:lstStyle/>
          <a:p>
            <a:pPr marL="0" indent="0" algn="just" fontAlgn="auto">
              <a:spcAft>
                <a:spcPts val="0"/>
              </a:spcAft>
              <a:buFont typeface="Wingdings 3" charset="2"/>
              <a:buNone/>
              <a:defRPr/>
            </a:pPr>
            <a:r>
              <a:rPr lang="en-US" sz="2500" b="1" dirty="0">
                <a:solidFill>
                  <a:schemeClr val="accent2">
                    <a:lumMod val="75000"/>
                  </a:schemeClr>
                </a:solidFill>
                <a:latin typeface="+mj-lt"/>
                <a:ea typeface="+mj-ea"/>
                <a:cs typeface="+mj-cs"/>
              </a:rPr>
              <a:t>3.2)	</a:t>
            </a:r>
            <a:r>
              <a:rPr lang="en-US" b="1" dirty="0">
                <a:solidFill>
                  <a:schemeClr val="tx1">
                    <a:lumMod val="75000"/>
                    <a:lumOff val="25000"/>
                  </a:schemeClr>
                </a:solidFill>
              </a:rPr>
              <a:t> </a:t>
            </a:r>
            <a:r>
              <a:rPr lang="en-US" sz="2500" b="1" dirty="0">
                <a:solidFill>
                  <a:schemeClr val="accent2">
                    <a:lumMod val="75000"/>
                  </a:schemeClr>
                </a:solidFill>
                <a:latin typeface="+mj-lt"/>
                <a:ea typeface="+mj-ea"/>
                <a:cs typeface="+mj-cs"/>
              </a:rPr>
              <a:t>HAZARDS CONSIDERATIONS</a:t>
            </a:r>
          </a:p>
          <a:p>
            <a:pPr marL="0" indent="0" fontAlgn="auto">
              <a:spcAft>
                <a:spcPts val="0"/>
              </a:spcAft>
              <a:buFont typeface="Wingdings 3" charset="2"/>
              <a:buNone/>
              <a:defRPr/>
            </a:pPr>
            <a:r>
              <a:rPr lang="en-US" sz="2400" dirty="0">
                <a:solidFill>
                  <a:schemeClr val="tx1">
                    <a:lumMod val="75000"/>
                    <a:lumOff val="25000"/>
                  </a:schemeClr>
                </a:solidFill>
              </a:rPr>
              <a:t>Hazards assessment for the site has been conducted and covers both natural and technological hazards.</a:t>
            </a:r>
          </a:p>
          <a:p>
            <a:pPr marL="0" indent="0" fontAlgn="auto">
              <a:spcAft>
                <a:spcPts val="0"/>
              </a:spcAft>
              <a:buFont typeface="Wingdings 3" charset="2"/>
              <a:buNone/>
              <a:defRPr/>
            </a:pPr>
            <a:endParaRPr lang="en-US" sz="2400" dirty="0">
              <a:solidFill>
                <a:schemeClr val="tx1">
                  <a:lumMod val="75000"/>
                  <a:lumOff val="25000"/>
                </a:schemeClr>
              </a:solidFill>
            </a:endParaRPr>
          </a:p>
          <a:p>
            <a:pPr marL="1092200" indent="0" fontAlgn="auto">
              <a:spcAft>
                <a:spcPts val="0"/>
              </a:spcAft>
              <a:buFont typeface="Wingdings 3" charset="2"/>
              <a:buNone/>
              <a:defRPr/>
            </a:pPr>
            <a:r>
              <a:rPr lang="en-US" sz="2400" dirty="0">
                <a:solidFill>
                  <a:schemeClr val="tx1">
                    <a:lumMod val="75000"/>
                    <a:lumOff val="25000"/>
                  </a:schemeClr>
                </a:solidFill>
              </a:rPr>
              <a:t>Earthquakes 				Volcanoes </a:t>
            </a:r>
          </a:p>
          <a:p>
            <a:pPr marL="1092200" indent="0" fontAlgn="auto">
              <a:spcAft>
                <a:spcPts val="0"/>
              </a:spcAft>
              <a:buFont typeface="Wingdings 3" charset="2"/>
              <a:buNone/>
              <a:defRPr/>
            </a:pPr>
            <a:r>
              <a:rPr lang="en-US" sz="2400" dirty="0">
                <a:solidFill>
                  <a:schemeClr val="tx1">
                    <a:lumMod val="75000"/>
                    <a:lumOff val="25000"/>
                  </a:schemeClr>
                </a:solidFill>
              </a:rPr>
              <a:t>Tornadoes 					Sand storms </a:t>
            </a:r>
          </a:p>
          <a:p>
            <a:pPr marL="1092200" indent="0" fontAlgn="auto">
              <a:spcAft>
                <a:spcPts val="0"/>
              </a:spcAft>
              <a:buFont typeface="Wingdings 3" charset="2"/>
              <a:buNone/>
              <a:defRPr/>
            </a:pPr>
            <a:r>
              <a:rPr lang="en-US" sz="2400" dirty="0">
                <a:solidFill>
                  <a:schemeClr val="tx1">
                    <a:lumMod val="75000"/>
                    <a:lumOff val="25000"/>
                  </a:schemeClr>
                </a:solidFill>
              </a:rPr>
              <a:t>Floods 						Woodland fires </a:t>
            </a:r>
          </a:p>
          <a:p>
            <a:pPr marL="1092200" indent="0" fontAlgn="auto">
              <a:spcAft>
                <a:spcPts val="0"/>
              </a:spcAft>
              <a:buFont typeface="Wingdings 3" charset="2"/>
              <a:buNone/>
              <a:defRPr/>
            </a:pPr>
            <a:r>
              <a:rPr lang="en-US" sz="2400" dirty="0">
                <a:solidFill>
                  <a:schemeClr val="tx1">
                    <a:lumMod val="75000"/>
                    <a:lumOff val="25000"/>
                  </a:schemeClr>
                </a:solidFill>
              </a:rPr>
              <a:t>Severe weather conditions </a:t>
            </a:r>
          </a:p>
          <a:p>
            <a:pPr marL="1092200" indent="0" fontAlgn="auto">
              <a:spcAft>
                <a:spcPts val="0"/>
              </a:spcAft>
              <a:buFont typeface="Wingdings 3" charset="2"/>
              <a:buNone/>
              <a:defRPr/>
            </a:pPr>
            <a:r>
              <a:rPr lang="en-US" sz="2400" dirty="0">
                <a:solidFill>
                  <a:schemeClr val="tx1">
                    <a:lumMod val="75000"/>
                    <a:lumOff val="25000"/>
                  </a:schemeClr>
                </a:solidFill>
              </a:rPr>
              <a:t>Heavy rains 				Land slides </a:t>
            </a:r>
          </a:p>
          <a:p>
            <a:pPr marL="1092200" indent="0" fontAlgn="auto">
              <a:spcAft>
                <a:spcPts val="0"/>
              </a:spcAft>
              <a:buFont typeface="Wingdings 3" charset="2"/>
              <a:buNone/>
              <a:defRPr/>
            </a:pPr>
            <a:r>
              <a:rPr lang="en-US" sz="2400" dirty="0">
                <a:solidFill>
                  <a:schemeClr val="tx1">
                    <a:lumMod val="75000"/>
                    <a:lumOff val="25000"/>
                  </a:schemeClr>
                </a:solidFill>
              </a:rPr>
              <a:t>Poor drainage 				Defense </a:t>
            </a:r>
          </a:p>
          <a:p>
            <a:pPr marL="0" indent="0" algn="just" fontAlgn="auto">
              <a:spcAft>
                <a:spcPts val="0"/>
              </a:spcAft>
              <a:buFont typeface="Wingdings 3" charset="2"/>
              <a:buNone/>
              <a:defRPr/>
            </a:pPr>
            <a:endParaRPr lang="en-US" sz="2200" b="1" dirty="0">
              <a:solidFill>
                <a:schemeClr val="accent2">
                  <a:lumMod val="75000"/>
                </a:schemeClr>
              </a:solidFill>
              <a:latin typeface="+mj-lt"/>
              <a:ea typeface="+mj-ea"/>
              <a:cs typeface="+mj-cs"/>
            </a:endParaRPr>
          </a:p>
        </p:txBody>
      </p:sp>
      <p:pic>
        <p:nvPicPr>
          <p:cNvPr id="28676" name="Picture 5">
            <a:extLst>
              <a:ext uri="{FF2B5EF4-FFF2-40B4-BE49-F238E27FC236}">
                <a16:creationId xmlns:a16="http://schemas.microsoft.com/office/drawing/2014/main" id="{AFCAA5F5-4F5F-4C83-8E81-CCCF2BB904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4800" y="2735263"/>
            <a:ext cx="2466975" cy="184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8">
            <a:extLst>
              <a:ext uri="{FF2B5EF4-FFF2-40B4-BE49-F238E27FC236}">
                <a16:creationId xmlns:a16="http://schemas.microsoft.com/office/drawing/2014/main" id="{FF044E50-8572-40E3-8A74-8B2BEDC134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94800" y="4725988"/>
            <a:ext cx="2466975"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8" name="Picture 10">
            <a:extLst>
              <a:ext uri="{FF2B5EF4-FFF2-40B4-BE49-F238E27FC236}">
                <a16:creationId xmlns:a16="http://schemas.microsoft.com/office/drawing/2014/main" id="{BFA59440-7860-4BB9-919A-7E1FC745DD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775" y="3101975"/>
            <a:ext cx="2295525" cy="148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9" name="Picture 12">
            <a:extLst>
              <a:ext uri="{FF2B5EF4-FFF2-40B4-BE49-F238E27FC236}">
                <a16:creationId xmlns:a16="http://schemas.microsoft.com/office/drawing/2014/main" id="{89371CB6-B2F9-4687-9D6C-5EBF66A9DF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775" y="4725988"/>
            <a:ext cx="2295525" cy="164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28B6B120-0161-41F4-B98A-29986B91EFE6}"/>
              </a:ext>
            </a:extLst>
          </p:cNvPr>
          <p:cNvSpPr>
            <a:spLocks noGrp="1"/>
          </p:cNvSpPr>
          <p:nvPr>
            <p:ph type="ftr" sz="quarter" idx="11"/>
          </p:nvPr>
        </p:nvSpPr>
        <p:spPr>
          <a:xfrm>
            <a:off x="231775" y="6486525"/>
            <a:ext cx="7620000" cy="365125"/>
          </a:xfrm>
        </p:spPr>
        <p:txBody>
          <a:bodyPr/>
          <a:lstStyle/>
          <a:p>
            <a:pPr>
              <a:defRPr/>
            </a:pPr>
            <a:r>
              <a:rPr lang="en-US" dirty="0"/>
              <a:t>Siddiqa Amin</a:t>
            </a:r>
          </a:p>
        </p:txBody>
      </p:sp>
      <p:sp>
        <p:nvSpPr>
          <p:cNvPr id="28681" name="Slide Number Placeholder 6">
            <a:extLst>
              <a:ext uri="{FF2B5EF4-FFF2-40B4-BE49-F238E27FC236}">
                <a16:creationId xmlns:a16="http://schemas.microsoft.com/office/drawing/2014/main" id="{4D8CD6CA-D974-4784-AEC1-12F36380D4D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fontAlgn="base">
              <a:spcBef>
                <a:spcPct val="0"/>
              </a:spcBef>
              <a:spcAft>
                <a:spcPct val="0"/>
              </a:spcAft>
            </a:pPr>
            <a:fld id="{8873C819-91C1-430D-9C3A-6C62CC0EFB8D}" type="slidenum">
              <a:rPr lang="en-US" altLang="en-US">
                <a:solidFill>
                  <a:srgbClr val="FEFFFF"/>
                </a:solidFill>
              </a:rPr>
              <a:pPr fontAlgn="base">
                <a:spcBef>
                  <a:spcPct val="0"/>
                </a:spcBef>
                <a:spcAft>
                  <a:spcPct val="0"/>
                </a:spcAft>
              </a:pPr>
              <a:t>9</a:t>
            </a:fld>
            <a:endParaRPr lang="en-US" altLang="en-US">
              <a:solidFill>
                <a:srgbClr val="FEFFFF"/>
              </a:solidFil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Garamond-Trebuchet MS">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Wisp</Template>
  <TotalTime>0</TotalTime>
  <Words>1109</Words>
  <Application>Microsoft Office PowerPoint</Application>
  <PresentationFormat>Widescreen</PresentationFormat>
  <Paragraphs>135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Trebuchet MS</vt:lpstr>
      <vt:lpstr>Arial</vt:lpstr>
      <vt:lpstr>Garamond</vt:lpstr>
      <vt:lpstr>Wingdings 3</vt:lpstr>
      <vt:lpstr>Calibri</vt:lpstr>
      <vt:lpstr>Wisp</vt:lpstr>
      <vt:lpstr>PLANNING OF NEW TOWN </vt:lpstr>
      <vt:lpstr>LECTURE NO.3 SITE SELECTION CONSIDERATIONS</vt:lpstr>
      <vt:lpstr>1) SITE SELECTION </vt:lpstr>
      <vt:lpstr>1) SITE SELECTION                Conti….</vt:lpstr>
      <vt:lpstr>2) STAKEHOLDERS IN SITE SELECTION PROCESS    </vt:lpstr>
      <vt:lpstr>2) STAKEHOLDERS IN SITE SELECTION PROCESS                   Conti……</vt:lpstr>
      <vt:lpstr>3) SITE SELECTION CONSIDERATIONS   </vt:lpstr>
      <vt:lpstr>3) SITE SELECTION CONSIDERATIONS   </vt:lpstr>
      <vt:lpstr>3) SITE SELECTION CONSIDERATIONS                    Conti..   </vt:lpstr>
      <vt:lpstr>3) SITE SELECTION CONSIDERATIONS   </vt:lpstr>
      <vt:lpstr>3) SITE SELECTION CONSIDERATIONS   </vt:lpstr>
      <vt:lpstr>3) SITE SELECTION CONSIDERATIONS   </vt:lpstr>
      <vt:lpstr>3) SITE SELECTION CONSIDERATIONS   </vt:lpstr>
      <vt:lpstr>4) SUSTAINABILITY FACTORS IN SITE SELECTION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2020-04-13T10:17:33Z</dcterms:created>
  <dcterms:modified xsi:type="dcterms:W3CDTF">2020-04-29T10:53:46Z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